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7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B95DC-9F2C-4B9F-A772-D6BFE4A18AD9}" type="datetimeFigureOut">
              <a:rPr lang="en-GB" smtClean="0"/>
              <a:t>19/10/2013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37DF0-F4A8-4F8E-998B-2FA38995EC1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B95DC-9F2C-4B9F-A772-D6BFE4A18AD9}" type="datetimeFigureOut">
              <a:rPr lang="en-GB" smtClean="0"/>
              <a:t>19/10/2013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37DF0-F4A8-4F8E-998B-2FA38995EC1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B95DC-9F2C-4B9F-A772-D6BFE4A18AD9}" type="datetimeFigureOut">
              <a:rPr lang="en-GB" smtClean="0"/>
              <a:t>19/10/2013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37DF0-F4A8-4F8E-998B-2FA38995EC1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B95DC-9F2C-4B9F-A772-D6BFE4A18AD9}" type="datetimeFigureOut">
              <a:rPr lang="en-GB" smtClean="0"/>
              <a:t>19/10/2013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37DF0-F4A8-4F8E-998B-2FA38995EC1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B95DC-9F2C-4B9F-A772-D6BFE4A18AD9}" type="datetimeFigureOut">
              <a:rPr lang="en-GB" smtClean="0"/>
              <a:t>19/10/2013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37DF0-F4A8-4F8E-998B-2FA38995EC1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B95DC-9F2C-4B9F-A772-D6BFE4A18AD9}" type="datetimeFigureOut">
              <a:rPr lang="en-GB" smtClean="0"/>
              <a:t>19/10/2013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37DF0-F4A8-4F8E-998B-2FA38995EC1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B95DC-9F2C-4B9F-A772-D6BFE4A18AD9}" type="datetimeFigureOut">
              <a:rPr lang="en-GB" smtClean="0"/>
              <a:t>19/10/2013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37DF0-F4A8-4F8E-998B-2FA38995EC1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B95DC-9F2C-4B9F-A772-D6BFE4A18AD9}" type="datetimeFigureOut">
              <a:rPr lang="en-GB" smtClean="0"/>
              <a:t>19/10/2013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37DF0-F4A8-4F8E-998B-2FA38995EC1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B95DC-9F2C-4B9F-A772-D6BFE4A18AD9}" type="datetimeFigureOut">
              <a:rPr lang="en-GB" smtClean="0"/>
              <a:t>19/10/2013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37DF0-F4A8-4F8E-998B-2FA38995EC1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B95DC-9F2C-4B9F-A772-D6BFE4A18AD9}" type="datetimeFigureOut">
              <a:rPr lang="en-GB" smtClean="0"/>
              <a:t>19/10/2013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37DF0-F4A8-4F8E-998B-2FA38995EC1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B95DC-9F2C-4B9F-A772-D6BFE4A18AD9}" type="datetimeFigureOut">
              <a:rPr lang="en-GB" smtClean="0"/>
              <a:t>19/10/2013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37DF0-F4A8-4F8E-998B-2FA38995EC1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B95DC-9F2C-4B9F-A772-D6BFE4A18AD9}" type="datetimeFigureOut">
              <a:rPr lang="en-GB" smtClean="0"/>
              <a:t>19/10/2013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337DF0-F4A8-4F8E-998B-2FA38995EC13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.png" Type="http://schemas.openxmlformats.org/officeDocument/2006/relationships/image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NGO_TEMv3.png" id="4" name="Picture 3"/>
          <p:cNvPicPr/>
          <p:nvPr/>
        </p:nvPicPr>
        <p:blipFill>
          <a:blip cstate="print" r:embed="rId2"/>
          <a:stretch>
            <a:fillRect/>
          </a:stretch>
        </p:blipFill>
        <p:spPr>
          <a:xfrm>
            <a:off x="3866037" y="2888672"/>
            <a:ext cx="1411926" cy="108065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  <Manager/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2013-10-19T14:35:52Z</dcterms:created>
  <dcterms:modified xsi:type="dcterms:W3CDTF">2013-10-19T14:43:50Z</dcterms:modified>
  <cp:revision>1</cp:revision>
  <dc:title>Slide 1</dc:title>
</cp:coreProperties>
</file>