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495550" cy="1800225"/>
  <p:notesSz cx="6858000" cy="9144000"/>
  <p:defaultTextStyle>
    <a:defPPr>
      <a:defRPr lang="en-US"/>
    </a:defPPr>
    <a:lvl1pPr marL="0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22712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245425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368137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490850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613562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736275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858987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981700" algn="l" defTabSz="245425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5" d="100"/>
          <a:sy n="315" d="100"/>
        </p:scale>
        <p:origin x="-1926" y="-90"/>
      </p:cViewPr>
      <p:guideLst>
        <p:guide orient="horz" pos="567"/>
        <p:guide pos="7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166" y="559236"/>
            <a:ext cx="2121218" cy="38588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3" y="1020127"/>
            <a:ext cx="1746885" cy="4600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0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1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9274" y="72093"/>
            <a:ext cx="561499" cy="1536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777" y="72093"/>
            <a:ext cx="1642904" cy="1536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31" y="1156811"/>
            <a:ext cx="2121218" cy="357545"/>
          </a:xfrm>
        </p:spPr>
        <p:txBody>
          <a:bodyPr anchor="t"/>
          <a:lstStyle>
            <a:lvl1pPr algn="l">
              <a:defRPr sz="11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31" y="763012"/>
            <a:ext cx="2121218" cy="393799"/>
          </a:xfrm>
        </p:spPr>
        <p:txBody>
          <a:bodyPr anchor="b"/>
          <a:lstStyle>
            <a:lvl1pPr marL="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1pPr>
            <a:lvl2pPr marL="122712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45425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6813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49085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613562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736275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85898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9817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778" y="420053"/>
            <a:ext cx="1102201" cy="1188065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8571" y="420053"/>
            <a:ext cx="1102201" cy="1188065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" y="402967"/>
            <a:ext cx="1102635" cy="167938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22712" indent="0">
              <a:buNone/>
              <a:defRPr sz="500" b="1"/>
            </a:lvl2pPr>
            <a:lvl3pPr marL="245425" indent="0">
              <a:buNone/>
              <a:defRPr sz="500" b="1"/>
            </a:lvl3pPr>
            <a:lvl4pPr marL="368137" indent="0">
              <a:buNone/>
              <a:defRPr sz="400" b="1"/>
            </a:lvl4pPr>
            <a:lvl5pPr marL="490850" indent="0">
              <a:buNone/>
              <a:defRPr sz="400" b="1"/>
            </a:lvl5pPr>
            <a:lvl6pPr marL="613562" indent="0">
              <a:buNone/>
              <a:defRPr sz="400" b="1"/>
            </a:lvl6pPr>
            <a:lvl7pPr marL="736275" indent="0">
              <a:buNone/>
              <a:defRPr sz="400" b="1"/>
            </a:lvl7pPr>
            <a:lvl8pPr marL="858987" indent="0">
              <a:buNone/>
              <a:defRPr sz="400" b="1"/>
            </a:lvl8pPr>
            <a:lvl9pPr marL="981700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777" y="570905"/>
            <a:ext cx="1102635" cy="1037213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67705" y="402967"/>
            <a:ext cx="1103068" cy="167938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22712" indent="0">
              <a:buNone/>
              <a:defRPr sz="500" b="1"/>
            </a:lvl2pPr>
            <a:lvl3pPr marL="245425" indent="0">
              <a:buNone/>
              <a:defRPr sz="500" b="1"/>
            </a:lvl3pPr>
            <a:lvl4pPr marL="368137" indent="0">
              <a:buNone/>
              <a:defRPr sz="400" b="1"/>
            </a:lvl4pPr>
            <a:lvl5pPr marL="490850" indent="0">
              <a:buNone/>
              <a:defRPr sz="400" b="1"/>
            </a:lvl5pPr>
            <a:lvl6pPr marL="613562" indent="0">
              <a:buNone/>
              <a:defRPr sz="400" b="1"/>
            </a:lvl6pPr>
            <a:lvl7pPr marL="736275" indent="0">
              <a:buNone/>
              <a:defRPr sz="400" b="1"/>
            </a:lvl7pPr>
            <a:lvl8pPr marL="858987" indent="0">
              <a:buNone/>
              <a:defRPr sz="400" b="1"/>
            </a:lvl8pPr>
            <a:lvl9pPr marL="981700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67705" y="570905"/>
            <a:ext cx="1103068" cy="1037213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8" y="71676"/>
            <a:ext cx="821019" cy="305038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691" y="71676"/>
            <a:ext cx="1395082" cy="1536442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778" y="376714"/>
            <a:ext cx="821019" cy="1231404"/>
          </a:xfrm>
        </p:spPr>
        <p:txBody>
          <a:bodyPr/>
          <a:lstStyle>
            <a:lvl1pPr marL="0" indent="0">
              <a:buNone/>
              <a:defRPr sz="400"/>
            </a:lvl1pPr>
            <a:lvl2pPr marL="122712" indent="0">
              <a:buNone/>
              <a:defRPr sz="300"/>
            </a:lvl2pPr>
            <a:lvl3pPr marL="245425" indent="0">
              <a:buNone/>
              <a:defRPr sz="300"/>
            </a:lvl3pPr>
            <a:lvl4pPr marL="368137" indent="0">
              <a:buNone/>
              <a:defRPr sz="200"/>
            </a:lvl4pPr>
            <a:lvl5pPr marL="490850" indent="0">
              <a:buNone/>
              <a:defRPr sz="200"/>
            </a:lvl5pPr>
            <a:lvl6pPr marL="613562" indent="0">
              <a:buNone/>
              <a:defRPr sz="200"/>
            </a:lvl6pPr>
            <a:lvl7pPr marL="736275" indent="0">
              <a:buNone/>
              <a:defRPr sz="200"/>
            </a:lvl7pPr>
            <a:lvl8pPr marL="858987" indent="0">
              <a:buNone/>
              <a:defRPr sz="200"/>
            </a:lvl8pPr>
            <a:lvl9pPr marL="981700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45" y="1260157"/>
            <a:ext cx="1497330" cy="148769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9145" y="160853"/>
            <a:ext cx="1497330" cy="1080135"/>
          </a:xfrm>
        </p:spPr>
        <p:txBody>
          <a:bodyPr/>
          <a:lstStyle>
            <a:lvl1pPr marL="0" indent="0">
              <a:buNone/>
              <a:defRPr sz="900"/>
            </a:lvl1pPr>
            <a:lvl2pPr marL="122712" indent="0">
              <a:buNone/>
              <a:defRPr sz="800"/>
            </a:lvl2pPr>
            <a:lvl3pPr marL="245425" indent="0">
              <a:buNone/>
              <a:defRPr sz="600"/>
            </a:lvl3pPr>
            <a:lvl4pPr marL="368137" indent="0">
              <a:buNone/>
              <a:defRPr sz="500"/>
            </a:lvl4pPr>
            <a:lvl5pPr marL="490850" indent="0">
              <a:buNone/>
              <a:defRPr sz="500"/>
            </a:lvl5pPr>
            <a:lvl6pPr marL="613562" indent="0">
              <a:buNone/>
              <a:defRPr sz="500"/>
            </a:lvl6pPr>
            <a:lvl7pPr marL="736275" indent="0">
              <a:buNone/>
              <a:defRPr sz="500"/>
            </a:lvl7pPr>
            <a:lvl8pPr marL="858987" indent="0">
              <a:buNone/>
              <a:defRPr sz="500"/>
            </a:lvl8pPr>
            <a:lvl9pPr marL="981700" indent="0">
              <a:buNone/>
              <a:defRPr sz="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9145" y="1408926"/>
            <a:ext cx="1497330" cy="211276"/>
          </a:xfrm>
        </p:spPr>
        <p:txBody>
          <a:bodyPr/>
          <a:lstStyle>
            <a:lvl1pPr marL="0" indent="0">
              <a:buNone/>
              <a:defRPr sz="400"/>
            </a:lvl1pPr>
            <a:lvl2pPr marL="122712" indent="0">
              <a:buNone/>
              <a:defRPr sz="300"/>
            </a:lvl2pPr>
            <a:lvl3pPr marL="245425" indent="0">
              <a:buNone/>
              <a:defRPr sz="300"/>
            </a:lvl3pPr>
            <a:lvl4pPr marL="368137" indent="0">
              <a:buNone/>
              <a:defRPr sz="200"/>
            </a:lvl4pPr>
            <a:lvl5pPr marL="490850" indent="0">
              <a:buNone/>
              <a:defRPr sz="200"/>
            </a:lvl5pPr>
            <a:lvl6pPr marL="613562" indent="0">
              <a:buNone/>
              <a:defRPr sz="200"/>
            </a:lvl6pPr>
            <a:lvl7pPr marL="736275" indent="0">
              <a:buNone/>
              <a:defRPr sz="200"/>
            </a:lvl7pPr>
            <a:lvl8pPr marL="858987" indent="0">
              <a:buNone/>
              <a:defRPr sz="200"/>
            </a:lvl8pPr>
            <a:lvl9pPr marL="981700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4778" y="72092"/>
            <a:ext cx="2245995" cy="300038"/>
          </a:xfrm>
          <a:prstGeom prst="rect">
            <a:avLst/>
          </a:prstGeom>
        </p:spPr>
        <p:txBody>
          <a:bodyPr vert="horz" lIns="24542" tIns="12271" rIns="24542" bIns="122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8" y="420053"/>
            <a:ext cx="2245995" cy="1188065"/>
          </a:xfrm>
          <a:prstGeom prst="rect">
            <a:avLst/>
          </a:prstGeom>
        </p:spPr>
        <p:txBody>
          <a:bodyPr vert="horz" lIns="24542" tIns="12271" rIns="24542" bIns="122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4778" y="1668542"/>
            <a:ext cx="582295" cy="95845"/>
          </a:xfrm>
          <a:prstGeom prst="rect">
            <a:avLst/>
          </a:prstGeom>
        </p:spPr>
        <p:txBody>
          <a:bodyPr vert="horz" lIns="24542" tIns="12271" rIns="24542" bIns="12271" rtlCol="0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4D7C0-E773-4B22-B210-C37096AE80D7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2646" y="1668542"/>
            <a:ext cx="790258" cy="95845"/>
          </a:xfrm>
          <a:prstGeom prst="rect">
            <a:avLst/>
          </a:prstGeom>
        </p:spPr>
        <p:txBody>
          <a:bodyPr vert="horz" lIns="24542" tIns="12271" rIns="24542" bIns="12271" rtlCol="0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88478" y="1668542"/>
            <a:ext cx="582295" cy="95845"/>
          </a:xfrm>
          <a:prstGeom prst="rect">
            <a:avLst/>
          </a:prstGeom>
        </p:spPr>
        <p:txBody>
          <a:bodyPr vert="horz" lIns="24542" tIns="12271" rIns="24542" bIns="12271" rtlCol="0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843D8-3F62-418D-9502-BF1B14892B3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425" rtl="0" eaLnBrk="1" latinLnBrk="0" hangingPunct="1">
        <a:spcBef>
          <a:spcPct val="0"/>
        </a:spcBef>
        <a:buNone/>
        <a:defRPr sz="1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34" indent="-92034" algn="l" defTabSz="245425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199408" indent="-76695" algn="l" defTabSz="245425" rtl="0" eaLnBrk="1" latinLnBrk="0" hangingPunct="1">
        <a:spcBef>
          <a:spcPct val="20000"/>
        </a:spcBef>
        <a:buFont typeface="Arial" pitchFamily="34" charset="0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06781" indent="-61356" algn="l" defTabSz="24542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29494" indent="-61356" algn="l" defTabSz="245425" rtl="0" eaLnBrk="1" latinLnBrk="0" hangingPunct="1">
        <a:spcBef>
          <a:spcPct val="20000"/>
        </a:spcBef>
        <a:buFont typeface="Arial" pitchFamily="34" charset="0"/>
        <a:buChar char="–"/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206" indent="-61356" algn="l" defTabSz="245425" rtl="0" eaLnBrk="1" latinLnBrk="0" hangingPunct="1">
        <a:spcBef>
          <a:spcPct val="20000"/>
        </a:spcBef>
        <a:buFont typeface="Arial" pitchFamily="34" charset="0"/>
        <a:buChar char="»"/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674919" indent="-61356" algn="l" defTabSz="245425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797631" indent="-61356" algn="l" defTabSz="245425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344" indent="-61356" algn="l" defTabSz="245425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056" indent="-61356" algn="l" defTabSz="245425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12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2pPr>
      <a:lvl3pPr marL="245425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368137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490850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613562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736275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858987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981700" algn="l" defTabSz="245425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cstate="print" r:embed="rId2"/>
          <a:srcRect/>
          <a:stretch>
            <a:fillRect/>
          </a:stretch>
        </p:blipFill>
        <p:spPr bwMode="auto">
          <a:xfrm>
            <a:off x="907578" y="663863"/>
            <a:ext cx="680395" cy="4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  <Manager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2013-10-19T14:29:51Z</dcterms:created>
  <dcterms:modified xsi:type="dcterms:W3CDTF">2013-10-19T14:43:11Z</dcterms:modified>
  <cp:revision>2</cp:revision>
  <dc:title>Slide 1</dc:title>
</cp:coreProperties>
</file>