
<file path=[Content_Types].xml><?xml version="1.0" encoding="utf-8"?>
<Types xmlns="http://schemas.openxmlformats.org/package/2006/content-types">
  <Default ContentType="image/jpeg" Extension="jpeg"/>
  <Default ContentType="application/vnd.openxmlformats-package.relationships+xml" Extension="rels"/>
  <Default ContentType="image/tiff" Extension="tiff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150" d="100"/>
          <a:sy n="150" d="100"/>
        </p:scale>
        <p:origin x="420" y="141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slides/slide1.xml" Type="http://schemas.openxmlformats.org/officeDocument/2006/relationships/slide"/><Relationship Id="rId3" Target="presProps.xml" Type="http://schemas.openxmlformats.org/officeDocument/2006/relationships/presProps"/><Relationship Id="rId4" Target="viewProps.xml" Type="http://schemas.openxmlformats.org/officeDocument/2006/relationships/viewProps"/><Relationship Id="rId5" Target="theme/theme1.xml" Type="http://schemas.openxmlformats.org/officeDocument/2006/relationships/theme"/><Relationship Id="rId6" Target="tableStyles.xml" Type="http://schemas.openxmlformats.org/officeDocument/2006/relationships/tableStyles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AED6944-54ED-4FB2-AE4B-C26AE008E923}" type="datetimeFigureOut">
              <a:rPr lang="en-GB" smtClean="0"/>
              <a:t>19/10/2013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49FEB2E-E76B-4FFA-BB24-41E3AF0EB94A}" type="slidenum">
              <a:rPr lang="en-GB" smtClean="0"/>
              <a:t>‹#›</a:t>
            </a:fld>
            <a:endParaRPr lang="en-GB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2" Target="../media/image1.tiff" Type="http://schemas.openxmlformats.org/officeDocument/2006/relationships/image"/><Relationship Id="rId3" Target="../media/image2.tiff" Type="http://schemas.openxmlformats.org/officeDocument/2006/relationships/image"/><Relationship Id="rId4" Target="../media/image3.jpeg" Type="http://schemas.openxmlformats.org/officeDocument/2006/relationships/image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descr="Test-nano sphere05.tif" id="4" name="Picture 3"/>
          <p:cNvPicPr/>
          <p:nvPr/>
        </p:nvPicPr>
        <p:blipFill>
          <a:blip cstate="print" r:embed="rId2"/>
          <a:stretch>
            <a:fillRect/>
          </a:stretch>
        </p:blipFill>
        <p:spPr>
          <a:xfrm>
            <a:off x="2051720" y="2636912"/>
            <a:ext cx="1435677" cy="1080655"/>
          </a:xfrm>
          <a:prstGeom prst="rect">
            <a:avLst/>
          </a:prstGeom>
        </p:spPr>
      </p:pic>
      <p:pic>
        <p:nvPicPr>
          <p:cNvPr descr="C:\Imperial\Research 2011\PS-Sphere\11-09-2012\Si-Au12.tif" id="5" name="Picture 4"/>
          <p:cNvPicPr/>
          <p:nvPr/>
        </p:nvPicPr>
        <p:blipFill>
          <a:blip cstate="print" r:embed="rId3"/>
          <a:srcRect/>
          <a:stretch>
            <a:fillRect/>
          </a:stretch>
        </p:blipFill>
        <p:spPr bwMode="auto">
          <a:xfrm>
            <a:off x="4139952" y="2636912"/>
            <a:ext cx="1429740" cy="108065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5"/>
          <p:cNvPicPr/>
          <p:nvPr/>
        </p:nvPicPr>
        <p:blipFill>
          <a:blip cstate="print" r:embed="rId4"/>
          <a:srcRect/>
          <a:stretch>
            <a:fillRect/>
          </a:stretch>
        </p:blipFill>
        <p:spPr bwMode="auto">
          <a:xfrm>
            <a:off x="5940152" y="2478038"/>
            <a:ext cx="1584119" cy="1258784"/>
          </a:xfrm>
          <a:prstGeom prst="rect">
            <a:avLst/>
          </a:prstGeom>
          <a:noFill/>
        </p:spPr>
      </p:pic>
      <p:sp>
        <p:nvSpPr>
          <p:cNvPr id="7" name="TextBox 6"/>
          <p:cNvSpPr txBox="1"/>
          <p:nvPr/>
        </p:nvSpPr>
        <p:spPr>
          <a:xfrm>
            <a:off x="2041018" y="2627620"/>
            <a:ext cx="442750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en-GB" smtClean="0">
                <a:solidFill>
                  <a:schemeClr val="bg1"/>
                </a:solidFill>
              </a:rPr>
              <a:t>(a)</a:t>
            </a:r>
            <a:endParaRPr b="1" dirty="0" lang="en-GB">
              <a:solidFill>
                <a:schemeClr val="bg1"/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4129250" y="2636912"/>
            <a:ext cx="452368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en-GB" smtClean="0">
                <a:solidFill>
                  <a:schemeClr val="bg1"/>
                </a:solidFill>
              </a:rPr>
              <a:t>(b)</a:t>
            </a:r>
            <a:endParaRPr b="1" dirty="0" lang="en-GB">
              <a:solidFill>
                <a:schemeClr val="bg1"/>
              </a:solidFill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7092280" y="3356992"/>
            <a:ext cx="425116" cy="369332"/>
          </a:xfrm>
          <a:prstGeom prst="rect">
            <a:avLst/>
          </a:prstGeom>
          <a:noFill/>
        </p:spPr>
        <p:txBody>
          <a:bodyPr rtlCol="0" wrap="none">
            <a:spAutoFit/>
          </a:bodyPr>
          <a:lstStyle/>
          <a:p>
            <a:r>
              <a:rPr b="1" dirty="0" lang="en-GB" smtClean="0">
                <a:solidFill>
                  <a:schemeClr val="bg1"/>
                </a:solidFill>
              </a:rPr>
              <a:t>(c)</a:t>
            </a:r>
            <a:endParaRPr b="1" dirty="0" lang="en-GB">
              <a:solidFill>
                <a:schemeClr val="bg1"/>
              </a:solidFill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</TotalTime>
  <Words>9</Words>
  <Application>Microsoft Office PowerPoint</Application>
  <PresentationFormat>On-screen Show (4:3)</PresentationFormat>
  <Paragraphs>3</Paragraphs>
  <Slides>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2" baseType="lpstr">
      <vt:lpstr>Office Theme</vt:lpstr>
      <vt:lpstr>Slide 1</vt:lpstr>
    </vt:vector>
  </TitlesOfParts>
  <Company/>
  <LinksUpToDate>false</LinksUpToDate>
  <SharedDoc>false</SharedDoc>
  <HyperlinksChanged>false</HyperlinksChanged>
  <AppVersion>12.0000</AppVersion>
  <Manager/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2013-10-19T14:33:24Z</dcterms:created>
  <dcterms:modified xsi:type="dcterms:W3CDTF">2013-10-19T14:42:53Z</dcterms:modified>
  <cp:revision>1</cp:revision>
  <dc:title>Slide 1</dc:title>
</cp:coreProperties>
</file>