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Master+xml" PartName="/ppt/slideMasters/slideMaster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74" r:id="rId2"/>
    <p:sldMasterId id="2147483678" r:id="rId3"/>
    <p:sldMasterId id="2147483681" r:id="rId4"/>
  </p:sldMasterIdLst>
  <p:notesMasterIdLst>
    <p:notesMasterId r:id="rId7"/>
  </p:notesMasterIdLst>
  <p:sldIdLst>
    <p:sldId id="259" r:id="rId5"/>
    <p:sldId id="261" r:id="rId6"/>
  </p:sldIdLst>
  <p:sldSz cx="6858000" cy="9906000" type="A4"/>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B5395"/>
    <a:srgbClr val="70CCCC"/>
    <a:srgbClr val="71C6C7"/>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830" autoAdjust="0"/>
    <p:restoredTop sz="89643" autoAdjust="0"/>
  </p:normalViewPr>
  <p:slideViewPr>
    <p:cSldViewPr snapToGrid="0">
      <p:cViewPr>
        <p:scale>
          <a:sx n="100" d="100"/>
          <a:sy n="100" d="100"/>
        </p:scale>
        <p:origin x="-1536" y="258"/>
      </p:cViewPr>
      <p:guideLst>
        <p:guide orient="horz" pos="3120"/>
        <p:guide pos="2160"/>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heme/theme1.xml" Type="http://schemas.openxmlformats.org/officeDocument/2006/relationships/theme"/><Relationship Id="rId11" Target="tableStyles.xml" Type="http://schemas.openxmlformats.org/officeDocument/2006/relationships/tableStyles"/><Relationship Id="rId2" Target="slideMasters/slideMaster2.xml" Type="http://schemas.openxmlformats.org/officeDocument/2006/relationships/slideMaster"/><Relationship Id="rId3" Target="slideMasters/slideMaster3.xml" Type="http://schemas.openxmlformats.org/officeDocument/2006/relationships/slideMaster"/><Relationship Id="rId4" Target="slideMasters/slideMaster4.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notesMasters/notesMaster1.xml" Type="http://schemas.openxmlformats.org/officeDocument/2006/relationships/notesMaster"/><Relationship Id="rId8" Target="presProps.xml" Type="http://schemas.openxmlformats.org/officeDocument/2006/relationships/presProps"/><Relationship Id="rId9" Target="viewProps.xml" Type="http://schemas.openxmlformats.org/officeDocument/2006/relationships/viewProps"/></Relationships>
</file>

<file path=ppt/notesMasters/_rels/notesMaster1.xml.rels><?xml version="1.0" encoding="UTF-8" standalone="yes"?><Relationships xmlns="http://schemas.openxmlformats.org/package/2006/relationships"><Relationship Id="rId1" Target="../theme/theme5.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it-IT"/>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214E7B0B-03B6-4DDC-AEB2-F0352CB9E445}" type="datetimeFigureOut">
              <a:rPr lang="it-IT" smtClean="0"/>
              <a:pPr/>
              <a:t>30/01/2015</a:t>
            </a:fld>
            <a:endParaRPr lang="it-IT"/>
          </a:p>
        </p:txBody>
      </p:sp>
      <p:sp>
        <p:nvSpPr>
          <p:cNvPr id="4" name="Slide Image Placeholder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it-IT"/>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474BA1CD-99EF-48BB-BCE8-70D32099B374}" type="slidenum">
              <a:rPr lang="it-IT" smtClean="0"/>
              <a:pPr/>
              <a:t>‹#›</a:t>
            </a:fld>
            <a:endParaRPr lang="it-IT"/>
          </a:p>
        </p:txBody>
      </p:sp>
    </p:spTree>
    <p:extLst>
      <p:ext uri="{BB962C8B-B14F-4D97-AF65-F5344CB8AC3E}">
        <p14:creationId xmlns:p14="http://schemas.microsoft.com/office/powerpoint/2010/main" val="2346154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egnaposto immagine diapositiva 1"/>
          <p:cNvSpPr>
            <a:spLocks noGrp="1" noRot="1" noChangeAspect="1" noTextEdit="1"/>
          </p:cNvSpPr>
          <p:nvPr>
            <p:ph type="sldImg"/>
          </p:nvPr>
        </p:nvSpPr>
        <p:spPr bwMode="auto">
          <a:xfrm>
            <a:off x="2239963" y="1241425"/>
            <a:ext cx="2317750" cy="3349625"/>
          </a:xfrm>
          <a:noFill/>
          <a:ln>
            <a:solidFill>
              <a:srgbClr val="000000"/>
            </a:solidFill>
            <a:miter lim="800000"/>
            <a:headEnd/>
            <a:tailEnd/>
          </a:ln>
        </p:spPr>
      </p:sp>
      <p:sp>
        <p:nvSpPr>
          <p:cNvPr id="8195"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dirty="0" smtClean="0"/>
          </a:p>
        </p:txBody>
      </p:sp>
      <p:sp>
        <p:nvSpPr>
          <p:cNvPr id="4" name="Segnaposto numero diapositiva 3"/>
          <p:cNvSpPr>
            <a:spLocks noGrp="1"/>
          </p:cNvSpPr>
          <p:nvPr>
            <p:ph type="sldNum" sz="quarter" idx="5"/>
          </p:nvPr>
        </p:nvSpPr>
        <p:spPr/>
        <p:txBody>
          <a:bodyPr/>
          <a:lstStyle/>
          <a:p>
            <a:pPr>
              <a:defRPr/>
            </a:pPr>
            <a:fld id="{889149D6-C86C-498F-B022-96964F8A6141}" type="slidenum">
              <a:rPr lang="it-IT" smtClean="0">
                <a:solidFill>
                  <a:prstClr val="black"/>
                </a:solidFill>
              </a:rPr>
              <a:pPr>
                <a:defRPr/>
              </a:pPr>
              <a:t>1</a:t>
            </a:fld>
            <a:endParaRPr lang="it-IT">
              <a:solidFill>
                <a:prstClr val="black"/>
              </a:solidFill>
            </a:endParaRPr>
          </a:p>
        </p:txBody>
      </p:sp>
    </p:spTree>
    <p:extLst>
      <p:ext uri="{BB962C8B-B14F-4D97-AF65-F5344CB8AC3E}">
        <p14:creationId xmlns:p14="http://schemas.microsoft.com/office/powerpoint/2010/main" val="4161623072"/>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bg>
      <p:bgRef idx="1002">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9931197"/>
      </p:ext>
    </p:extLst>
  </p:cSld>
  <p:clrMapOvr>
    <a:overrideClrMapping bg1="dk1" tx1="lt1" bg2="dk2" tx2="lt2" accent1="accent1" accent2="accent2" accent3="accent3" accent4="accent4" accent5="accent5" accent6="accent6" hlink="hlink" folHlink="folHlink"/>
  </p:clrMapOvr>
  <p:transition>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ayout 1">
    <p:spTree>
      <p:nvGrpSpPr>
        <p:cNvPr id="1" name=""/>
        <p:cNvGrpSpPr/>
        <p:nvPr/>
      </p:nvGrpSpPr>
      <p:grpSpPr>
        <a:xfrm>
          <a:off x="0" y="0"/>
          <a:ext cx="0" cy="0"/>
          <a:chOff x="0" y="0"/>
          <a:chExt cx="0" cy="0"/>
        </a:xfrm>
      </p:grpSpPr>
      <p:sp>
        <p:nvSpPr>
          <p:cNvPr id="7" name="Segnaposto testo 6"/>
          <p:cNvSpPr>
            <a:spLocks noGrp="1"/>
          </p:cNvSpPr>
          <p:nvPr>
            <p:ph type="body" sz="quarter" idx="13"/>
          </p:nvPr>
        </p:nvSpPr>
        <p:spPr>
          <a:xfrm>
            <a:off x="342900" y="1728643"/>
            <a:ext cx="6172200" cy="7489442"/>
          </a:xfrm>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8" name="Titolo 7"/>
          <p:cNvSpPr>
            <a:spLocks noGrp="1"/>
          </p:cNvSpPr>
          <p:nvPr>
            <p:ph type="title"/>
          </p:nvPr>
        </p:nvSpPr>
        <p:spPr/>
        <p:txBody>
          <a:bodyPr/>
          <a:lstStyle/>
          <a:p>
            <a:r>
              <a:rPr lang="it-IT" smtClean="0"/>
              <a:t>Fare clic per modificare lo stile del titolo</a:t>
            </a:r>
            <a:endParaRPr lang="it-IT"/>
          </a:p>
        </p:txBody>
      </p:sp>
      <p:sp>
        <p:nvSpPr>
          <p:cNvPr id="4" name="Segnaposto data 3"/>
          <p:cNvSpPr>
            <a:spLocks noGrp="1"/>
          </p:cNvSpPr>
          <p:nvPr>
            <p:ph type="dt" sz="half" idx="14"/>
          </p:nvPr>
        </p:nvSpPr>
        <p:spPr/>
        <p:txBody>
          <a:bodyPr/>
          <a:lstStyle/>
          <a:p>
            <a:pPr>
              <a:defRPr/>
            </a:pPr>
            <a:r>
              <a:rPr>
                <a:solidFill>
                  <a:srgbClr val="04617B">
                    <a:shade val="90000"/>
                  </a:srgbClr>
                </a:solidFill>
              </a:rPr>
              <a:t>22/10/2013</a:t>
            </a:r>
            <a:endParaRPr dirty="0">
              <a:solidFill>
                <a:srgbClr val="04617B">
                  <a:shade val="90000"/>
                </a:srgbClr>
              </a:solidFill>
            </a:endParaRPr>
          </a:p>
        </p:txBody>
      </p:sp>
      <p:sp>
        <p:nvSpPr>
          <p:cNvPr id="5" name="Segnaposto numero diapositiva 4"/>
          <p:cNvSpPr>
            <a:spLocks noGrp="1"/>
          </p:cNvSpPr>
          <p:nvPr>
            <p:ph type="sldNum" sz="quarter" idx="15"/>
          </p:nvPr>
        </p:nvSpPr>
        <p:spPr/>
        <p:txBody>
          <a:bodyPr/>
          <a:lstStyle/>
          <a:p>
            <a:pPr>
              <a:defRPr/>
            </a:pPr>
            <a:fld id="{5C2F762C-DA42-4888-A217-10009BF02950}" type="slidenum">
              <a:rPr lang="it-IT" smtClean="0">
                <a:solidFill>
                  <a:srgbClr val="04617B">
                    <a:shade val="90000"/>
                  </a:srgbClr>
                </a:solidFill>
              </a:rPr>
              <a:pPr>
                <a:defRPr/>
              </a:pPr>
              <a:t>‹#›</a:t>
            </a:fld>
            <a:endParaRPr lang="it-IT" dirty="0">
              <a:solidFill>
                <a:srgbClr val="04617B">
                  <a:shade val="90000"/>
                </a:srgbClr>
              </a:solidFill>
            </a:endParaRPr>
          </a:p>
        </p:txBody>
      </p:sp>
      <p:sp>
        <p:nvSpPr>
          <p:cNvPr id="6" name="Segnaposto piè di pagina 5"/>
          <p:cNvSpPr>
            <a:spLocks noGrp="1"/>
          </p:cNvSpPr>
          <p:nvPr>
            <p:ph type="ftr" sz="quarter" idx="16"/>
          </p:nvPr>
        </p:nvSpPr>
        <p:spPr/>
        <p:txBody>
          <a:bodyPr/>
          <a:lstStyle/>
          <a:p>
            <a:pPr algn="ctr"/>
            <a:r>
              <a:rPr lang="en-US">
                <a:solidFill>
                  <a:srgbClr val="04617B"/>
                </a:solidFill>
              </a:rPr>
              <a:t>CMR - TRK -EUAB MEETING – ROME</a:t>
            </a:r>
            <a:endParaRPr lang="en-US" dirty="0">
              <a:solidFill>
                <a:srgbClr val="04617B"/>
              </a:solidFill>
            </a:endParaRPr>
          </a:p>
        </p:txBody>
      </p:sp>
    </p:spTree>
    <p:extLst>
      <p:ext uri="{BB962C8B-B14F-4D97-AF65-F5344CB8AC3E}">
        <p14:creationId xmlns:p14="http://schemas.microsoft.com/office/powerpoint/2010/main" val="392347539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noProof="0" smtClean="0"/>
              <a:t>Titelmasterformat durch Klicken bearbeiten</a:t>
            </a:r>
            <a:endParaRPr lang="en-US" noProof="0"/>
          </a:p>
        </p:txBody>
      </p:sp>
      <p:sp>
        <p:nvSpPr>
          <p:cNvPr id="3" name="Inhaltsplatzhalter 2"/>
          <p:cNvSpPr>
            <a:spLocks noGrp="1"/>
          </p:cNvSpPr>
          <p:nvPr>
            <p:ph idx="1"/>
          </p:nvPr>
        </p:nvSpPr>
        <p:spPr/>
        <p:txBody>
          <a:bodyPr/>
          <a:lstStyle/>
          <a:p>
            <a:pPr lvl="0"/>
            <a:r>
              <a:rPr lang="en-US" noProof="0" smtClean="0"/>
              <a:t>Textmasterformate durch Klicken bearbeiten</a:t>
            </a:r>
          </a:p>
          <a:p>
            <a:pPr lvl="1"/>
            <a:r>
              <a:rPr lang="en-US" noProof="0" smtClean="0"/>
              <a:t>Zweite Ebene</a:t>
            </a:r>
          </a:p>
          <a:p>
            <a:pPr lvl="2"/>
            <a:r>
              <a:rPr lang="en-US" noProof="0" smtClean="0"/>
              <a:t>Dritte Ebene</a:t>
            </a:r>
          </a:p>
          <a:p>
            <a:pPr lvl="3"/>
            <a:r>
              <a:rPr lang="en-US" noProof="0" smtClean="0"/>
              <a:t>Vierte Ebene</a:t>
            </a:r>
          </a:p>
          <a:p>
            <a:pPr lvl="4"/>
            <a:r>
              <a:rPr lang="en-US" noProof="0" smtClean="0"/>
              <a:t>Fünfte Ebene</a:t>
            </a:r>
            <a:endParaRPr lang="en-US" noProof="0"/>
          </a:p>
        </p:txBody>
      </p:sp>
      <p:sp>
        <p:nvSpPr>
          <p:cNvPr id="11" name="Segnaposto data 3"/>
          <p:cNvSpPr>
            <a:spLocks noGrp="1"/>
          </p:cNvSpPr>
          <p:nvPr>
            <p:ph type="dt" sz="half" idx="14"/>
          </p:nvPr>
        </p:nvSpPr>
        <p:spPr>
          <a:xfrm>
            <a:off x="5972778" y="9447279"/>
            <a:ext cx="858600" cy="374400"/>
          </a:xfrm>
        </p:spPr>
        <p:txBody>
          <a:bodyPr/>
          <a:lstStyle/>
          <a:p>
            <a:pPr>
              <a:defRPr/>
            </a:pPr>
            <a:r>
              <a:rPr>
                <a:solidFill>
                  <a:srgbClr val="04617B">
                    <a:shade val="90000"/>
                  </a:srgbClr>
                </a:solidFill>
              </a:rPr>
              <a:t>22/10/2013</a:t>
            </a:r>
            <a:endParaRPr dirty="0">
              <a:solidFill>
                <a:srgbClr val="04617B">
                  <a:shade val="90000"/>
                </a:srgbClr>
              </a:solidFill>
            </a:endParaRPr>
          </a:p>
        </p:txBody>
      </p:sp>
      <p:sp>
        <p:nvSpPr>
          <p:cNvPr id="12" name="Segnaposto numero diapositiva 4"/>
          <p:cNvSpPr>
            <a:spLocks noGrp="1"/>
          </p:cNvSpPr>
          <p:nvPr>
            <p:ph type="sldNum" sz="quarter" idx="15"/>
          </p:nvPr>
        </p:nvSpPr>
        <p:spPr>
          <a:xfrm>
            <a:off x="59882" y="9457477"/>
            <a:ext cx="517494" cy="374400"/>
          </a:xfrm>
        </p:spPr>
        <p:txBody>
          <a:bodyPr/>
          <a:lstStyle/>
          <a:p>
            <a:pPr>
              <a:defRPr/>
            </a:pPr>
            <a:fld id="{5C2F762C-DA42-4888-A217-10009BF02950}" type="slidenum">
              <a:rPr lang="it-IT" smtClean="0">
                <a:solidFill>
                  <a:srgbClr val="04617B">
                    <a:shade val="90000"/>
                  </a:srgbClr>
                </a:solidFill>
              </a:rPr>
              <a:pPr>
                <a:defRPr/>
              </a:pPr>
              <a:t>‹#›</a:t>
            </a:fld>
            <a:endParaRPr lang="it-IT" dirty="0">
              <a:solidFill>
                <a:srgbClr val="04617B">
                  <a:shade val="90000"/>
                </a:srgbClr>
              </a:solidFill>
            </a:endParaRPr>
          </a:p>
        </p:txBody>
      </p:sp>
      <p:sp>
        <p:nvSpPr>
          <p:cNvPr id="13" name="Segnaposto piè di pagina 5"/>
          <p:cNvSpPr>
            <a:spLocks noGrp="1"/>
          </p:cNvSpPr>
          <p:nvPr>
            <p:ph type="ftr" sz="quarter" idx="16"/>
          </p:nvPr>
        </p:nvSpPr>
        <p:spPr>
          <a:xfrm>
            <a:off x="1104300" y="9456356"/>
            <a:ext cx="4611600" cy="374400"/>
          </a:xfrm>
        </p:spPr>
        <p:txBody>
          <a:bodyPr/>
          <a:lstStyle/>
          <a:p>
            <a:pPr algn="ctr"/>
            <a:r>
              <a:rPr lang="en-US">
                <a:solidFill>
                  <a:srgbClr val="04617B"/>
                </a:solidFill>
              </a:rPr>
              <a:t>CMR - TRK -EUAB MEETING – ROME</a:t>
            </a:r>
            <a:endParaRPr lang="en-US" dirty="0">
              <a:solidFill>
                <a:srgbClr val="04617B"/>
              </a:solidFill>
            </a:endParaRPr>
          </a:p>
        </p:txBody>
      </p:sp>
    </p:spTree>
    <p:extLst>
      <p:ext uri="{BB962C8B-B14F-4D97-AF65-F5344CB8AC3E}">
        <p14:creationId xmlns:p14="http://schemas.microsoft.com/office/powerpoint/2010/main" val="274684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yout 1">
    <p:spTree>
      <p:nvGrpSpPr>
        <p:cNvPr id="1" name=""/>
        <p:cNvGrpSpPr/>
        <p:nvPr/>
      </p:nvGrpSpPr>
      <p:grpSpPr>
        <a:xfrm>
          <a:off x="0" y="0"/>
          <a:ext cx="0" cy="0"/>
          <a:chOff x="0" y="0"/>
          <a:chExt cx="0" cy="0"/>
        </a:xfrm>
      </p:grpSpPr>
      <p:sp>
        <p:nvSpPr>
          <p:cNvPr id="7" name="Segnaposto testo 6"/>
          <p:cNvSpPr>
            <a:spLocks noGrp="1"/>
          </p:cNvSpPr>
          <p:nvPr>
            <p:ph type="body" sz="quarter" idx="13"/>
          </p:nvPr>
        </p:nvSpPr>
        <p:spPr>
          <a:xfrm>
            <a:off x="342900" y="1728643"/>
            <a:ext cx="6172200" cy="7489442"/>
          </a:xfrm>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8" name="Titolo 7"/>
          <p:cNvSpPr>
            <a:spLocks noGrp="1"/>
          </p:cNvSpPr>
          <p:nvPr>
            <p:ph type="title"/>
          </p:nvPr>
        </p:nvSpPr>
        <p:spPr/>
        <p:txBody>
          <a:bodyPr/>
          <a:lstStyle/>
          <a:p>
            <a:r>
              <a:rPr lang="it-IT" smtClean="0"/>
              <a:t>Fare clic per modificare lo stile del titolo</a:t>
            </a:r>
            <a:endParaRPr lang="it-IT"/>
          </a:p>
        </p:txBody>
      </p:sp>
      <p:sp>
        <p:nvSpPr>
          <p:cNvPr id="5" name="Segnaposto numero diapositiva 4"/>
          <p:cNvSpPr>
            <a:spLocks noGrp="1"/>
          </p:cNvSpPr>
          <p:nvPr>
            <p:ph type="sldNum" sz="quarter" idx="15"/>
          </p:nvPr>
        </p:nvSpPr>
        <p:spPr/>
        <p:txBody>
          <a:bodyPr/>
          <a:lstStyle/>
          <a:p>
            <a:pPr>
              <a:defRPr/>
            </a:pPr>
            <a:fld id="{5C2F762C-DA42-4888-A217-10009BF02950}" type="slidenum">
              <a:rPr lang="it-IT" smtClean="0">
                <a:solidFill>
                  <a:srgbClr val="04617B">
                    <a:shade val="90000"/>
                  </a:srgbClr>
                </a:solidFill>
              </a:rPr>
              <a:pPr>
                <a:defRPr/>
              </a:pPr>
              <a:t>‹#›</a:t>
            </a:fld>
            <a:endParaRPr lang="it-IT" dirty="0">
              <a:solidFill>
                <a:srgbClr val="04617B">
                  <a:shade val="90000"/>
                </a:srgbClr>
              </a:solidFill>
            </a:endParaRPr>
          </a:p>
        </p:txBody>
      </p:sp>
      <p:sp>
        <p:nvSpPr>
          <p:cNvPr id="6" name="Segnaposto piè di pagina 5"/>
          <p:cNvSpPr>
            <a:spLocks noGrp="1"/>
          </p:cNvSpPr>
          <p:nvPr>
            <p:ph type="ftr" sz="quarter" idx="16"/>
          </p:nvPr>
        </p:nvSpPr>
        <p:spPr/>
        <p:txBody>
          <a:bodyPr/>
          <a:lstStyle/>
          <a:p>
            <a:pPr algn="ctr"/>
            <a:r>
              <a:rPr lang="en-US">
                <a:solidFill>
                  <a:srgbClr val="04617B"/>
                </a:solidFill>
              </a:rPr>
              <a:t>CMR - TRK -EUAB MEETING – ROME</a:t>
            </a:r>
            <a:endParaRPr lang="en-US" dirty="0">
              <a:solidFill>
                <a:srgbClr val="04617B"/>
              </a:solidFill>
            </a:endParaRPr>
          </a:p>
        </p:txBody>
      </p:sp>
      <p:sp>
        <p:nvSpPr>
          <p:cNvPr id="9" name="Segnaposto data 3"/>
          <p:cNvSpPr>
            <a:spLocks noGrp="1"/>
          </p:cNvSpPr>
          <p:nvPr>
            <p:ph type="dt" sz="half" idx="14"/>
          </p:nvPr>
        </p:nvSpPr>
        <p:spPr>
          <a:xfrm>
            <a:off x="5972778" y="9447279"/>
            <a:ext cx="858600" cy="374400"/>
          </a:xfrm>
        </p:spPr>
        <p:txBody>
          <a:bodyPr/>
          <a:lstStyle/>
          <a:p>
            <a:pPr>
              <a:defRPr/>
            </a:pPr>
            <a:r>
              <a:rPr lang="it-IT" dirty="0" smtClean="0">
                <a:solidFill>
                  <a:srgbClr val="04617B">
                    <a:shade val="90000"/>
                  </a:srgbClr>
                </a:solidFill>
              </a:rPr>
              <a:t>16/12/2014</a:t>
            </a:r>
            <a:endParaRPr lang="it-IT" dirty="0">
              <a:solidFill>
                <a:srgbClr val="04617B">
                  <a:shade val="90000"/>
                </a:srgbClr>
              </a:solidFill>
            </a:endParaRPr>
          </a:p>
        </p:txBody>
      </p:sp>
    </p:spTree>
    <p:extLst>
      <p:ext uri="{BB962C8B-B14F-4D97-AF65-F5344CB8AC3E}">
        <p14:creationId xmlns:p14="http://schemas.microsoft.com/office/powerpoint/2010/main" val="1231634465"/>
      </p:ext>
    </p:extLst>
  </p:cSld>
  <p:clrMapOvr>
    <a:masterClrMapping/>
  </p:clrMapOvr>
  <p:transition>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yout 1">
    <p:spTree>
      <p:nvGrpSpPr>
        <p:cNvPr id="1" name=""/>
        <p:cNvGrpSpPr/>
        <p:nvPr/>
      </p:nvGrpSpPr>
      <p:grpSpPr>
        <a:xfrm>
          <a:off x="0" y="0"/>
          <a:ext cx="0" cy="0"/>
          <a:chOff x="0" y="0"/>
          <a:chExt cx="0" cy="0"/>
        </a:xfrm>
      </p:grpSpPr>
      <p:sp>
        <p:nvSpPr>
          <p:cNvPr id="7" name="Segnaposto testo 6"/>
          <p:cNvSpPr>
            <a:spLocks noGrp="1"/>
          </p:cNvSpPr>
          <p:nvPr>
            <p:ph type="body" sz="quarter" idx="13"/>
          </p:nvPr>
        </p:nvSpPr>
        <p:spPr>
          <a:xfrm>
            <a:off x="342900" y="1728643"/>
            <a:ext cx="6172200" cy="7489442"/>
          </a:xfrm>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8" name="Titolo 7"/>
          <p:cNvSpPr>
            <a:spLocks noGrp="1"/>
          </p:cNvSpPr>
          <p:nvPr>
            <p:ph type="title"/>
          </p:nvPr>
        </p:nvSpPr>
        <p:spPr/>
        <p:txBody>
          <a:bodyPr/>
          <a:lstStyle/>
          <a:p>
            <a:r>
              <a:rPr lang="it-IT" smtClean="0"/>
              <a:t>Fare clic per modificare lo stile del titolo</a:t>
            </a:r>
            <a:endParaRPr lang="it-IT"/>
          </a:p>
        </p:txBody>
      </p:sp>
      <p:sp>
        <p:nvSpPr>
          <p:cNvPr id="4" name="Segnaposto data 3"/>
          <p:cNvSpPr>
            <a:spLocks noGrp="1"/>
          </p:cNvSpPr>
          <p:nvPr>
            <p:ph type="dt" sz="half" idx="14"/>
          </p:nvPr>
        </p:nvSpPr>
        <p:spPr/>
        <p:txBody>
          <a:bodyPr/>
          <a:lstStyle/>
          <a:p>
            <a:pPr>
              <a:defRPr/>
            </a:pPr>
            <a:r>
              <a:rPr lang="it-IT" dirty="0" smtClean="0">
                <a:solidFill>
                  <a:srgbClr val="04617B">
                    <a:shade val="90000"/>
                  </a:srgbClr>
                </a:solidFill>
              </a:rPr>
              <a:t>16/12/2014</a:t>
            </a:r>
            <a:endParaRPr lang="it-IT" dirty="0">
              <a:solidFill>
                <a:srgbClr val="04617B">
                  <a:shade val="90000"/>
                </a:srgbClr>
              </a:solidFill>
            </a:endParaRPr>
          </a:p>
        </p:txBody>
      </p:sp>
      <p:sp>
        <p:nvSpPr>
          <p:cNvPr id="5" name="Segnaposto numero diapositiva 4"/>
          <p:cNvSpPr>
            <a:spLocks noGrp="1"/>
          </p:cNvSpPr>
          <p:nvPr>
            <p:ph type="sldNum" sz="quarter" idx="15"/>
          </p:nvPr>
        </p:nvSpPr>
        <p:spPr/>
        <p:txBody>
          <a:bodyPr/>
          <a:lstStyle/>
          <a:p>
            <a:pPr>
              <a:defRPr/>
            </a:pPr>
            <a:fld id="{5C2F762C-DA42-4888-A217-10009BF02950}" type="slidenum">
              <a:rPr lang="it-IT" smtClean="0">
                <a:solidFill>
                  <a:srgbClr val="04617B">
                    <a:shade val="90000"/>
                  </a:srgbClr>
                </a:solidFill>
              </a:rPr>
              <a:pPr>
                <a:defRPr/>
              </a:pPr>
              <a:t>‹#›</a:t>
            </a:fld>
            <a:endParaRPr lang="it-IT" dirty="0">
              <a:solidFill>
                <a:srgbClr val="04617B">
                  <a:shade val="90000"/>
                </a:srgbClr>
              </a:solidFill>
            </a:endParaRPr>
          </a:p>
        </p:txBody>
      </p:sp>
      <p:sp>
        <p:nvSpPr>
          <p:cNvPr id="6" name="Segnaposto piè di pagina 5"/>
          <p:cNvSpPr>
            <a:spLocks noGrp="1"/>
          </p:cNvSpPr>
          <p:nvPr>
            <p:ph type="ftr" sz="quarter" idx="16"/>
          </p:nvPr>
        </p:nvSpPr>
        <p:spPr/>
        <p:txBody>
          <a:bodyPr/>
          <a:lstStyle/>
          <a:p>
            <a:pPr algn="ctr"/>
            <a:r>
              <a:rPr lang="en-US">
                <a:solidFill>
                  <a:srgbClr val="04617B"/>
                </a:solidFill>
              </a:rPr>
              <a:t>CMR - TRK -EUAB MEETING – ROME</a:t>
            </a:r>
            <a:endParaRPr lang="en-US" dirty="0">
              <a:solidFill>
                <a:srgbClr val="04617B"/>
              </a:solidFill>
            </a:endParaRPr>
          </a:p>
        </p:txBody>
      </p:sp>
    </p:spTree>
    <p:extLst>
      <p:ext uri="{BB962C8B-B14F-4D97-AF65-F5344CB8AC3E}">
        <p14:creationId xmlns:p14="http://schemas.microsoft.com/office/powerpoint/2010/main" val="2665956406"/>
      </p:ext>
    </p:extLst>
  </p:cSld>
  <p:clrMapOvr>
    <a:masterClrMapping/>
  </p:clrMapOvr>
  <p:transition>
    <p:wipe dir="r"/>
  </p:transition>
  <p:timing>
    <p:tnLst>
      <p:par>
        <p:cTn id="1" dur="indefinite" restart="never" nodeType="tmRoot"/>
      </p:par>
    </p:tnLst>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theme/theme1.xml" Type="http://schemas.openxmlformats.org/officeDocument/2006/relationships/theme"/></Relationships>
</file>

<file path=ppt/slideMasters/_rels/slideMaster2.xml.rels><?xml version="1.0" encoding="UTF-8" standalone="yes"?><Relationships xmlns="http://schemas.openxmlformats.org/package/2006/relationships"><Relationship Id="rId1" Target="../slideLayouts/slideLayout2.xml" Type="http://schemas.openxmlformats.org/officeDocument/2006/relationships/slideLayout"/><Relationship Id="rId2" Target="../slideLayouts/slideLayout3.xml" Type="http://schemas.openxmlformats.org/officeDocument/2006/relationships/slideLayout"/><Relationship Id="rId3" Target="../theme/theme2.xml" Type="http://schemas.openxmlformats.org/officeDocument/2006/relationships/theme"/></Relationships>
</file>

<file path=ppt/slideMasters/_rels/slideMaster3.xml.rels><?xml version="1.0" encoding="UTF-8" standalone="yes"?><Relationships xmlns="http://schemas.openxmlformats.org/package/2006/relationships"><Relationship Id="rId1" Target="../slideLayouts/slideLayout4.xml" Type="http://schemas.openxmlformats.org/officeDocument/2006/relationships/slideLayout"/><Relationship Id="rId2" Target="../theme/theme3.xml" Type="http://schemas.openxmlformats.org/officeDocument/2006/relationships/theme"/><Relationship Id="rId3" Target="../media/image2.png" Type="http://schemas.openxmlformats.org/officeDocument/2006/relationships/image"/></Relationships>
</file>

<file path=ppt/slideMasters/_rels/slideMaster4.xml.rels><?xml version="1.0" encoding="UTF-8" standalone="yes"?><Relationships xmlns="http://schemas.openxmlformats.org/package/2006/relationships"><Relationship Id="rId1" Target="../slideLayouts/slideLayout5.xml" Type="http://schemas.openxmlformats.org/officeDocument/2006/relationships/slideLayout"/><Relationship Id="rId2" Target="../theme/theme4.xml" Type="http://schemas.openxmlformats.org/officeDocument/2006/relationships/theme"/><Relationship Id="rId3" Target="../media/image2.png" Type="http://schemas.openxmlformats.org/officeDocument/2006/relationships/image"/></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7" name="Figura a mano libera 6"/>
          <p:cNvSpPr>
            <a:spLocks/>
          </p:cNvSpPr>
          <p:nvPr/>
        </p:nvSpPr>
        <p:spPr bwMode="auto">
          <a:xfrm>
            <a:off x="-7144" y="-10319"/>
            <a:ext cx="6872288" cy="1504244"/>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68580" tIns="34290" rIns="68580" bIns="34290" anchor="t" compatLnSpc="1"/>
          <a:lstStyle/>
          <a:p>
            <a:pPr fontAlgn="base">
              <a:spcBef>
                <a:spcPct val="0"/>
              </a:spcBef>
              <a:spcAft>
                <a:spcPct val="0"/>
              </a:spcAft>
            </a:pPr>
            <a:endParaRPr lang="en-US" sz="1350" dirty="0">
              <a:solidFill>
                <a:prstClr val="black"/>
              </a:solidFill>
              <a:cs typeface="Arial" charset="0"/>
            </a:endParaRPr>
          </a:p>
        </p:txBody>
      </p:sp>
      <p:sp>
        <p:nvSpPr>
          <p:cNvPr id="8" name="Figura a mano libera 7"/>
          <p:cNvSpPr>
            <a:spLocks/>
          </p:cNvSpPr>
          <p:nvPr/>
        </p:nvSpPr>
        <p:spPr bwMode="auto">
          <a:xfrm>
            <a:off x="3286125" y="-10318"/>
            <a:ext cx="3571875" cy="921808"/>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68580" tIns="34290" rIns="68580" bIns="34290" anchor="t" compatLnSpc="1"/>
          <a:lstStyle/>
          <a:p>
            <a:pPr fontAlgn="base">
              <a:spcBef>
                <a:spcPct val="0"/>
              </a:spcBef>
              <a:spcAft>
                <a:spcPct val="0"/>
              </a:spcAft>
            </a:pPr>
            <a:endParaRPr lang="en-US" sz="1350" dirty="0">
              <a:solidFill>
                <a:prstClr val="black"/>
              </a:solidFill>
              <a:cs typeface="Arial" charset="0"/>
            </a:endParaRPr>
          </a:p>
        </p:txBody>
      </p:sp>
      <p:sp>
        <p:nvSpPr>
          <p:cNvPr id="9" name="Segnaposto titolo 8"/>
          <p:cNvSpPr>
            <a:spLocks noGrp="1"/>
          </p:cNvSpPr>
          <p:nvPr>
            <p:ph type="title"/>
          </p:nvPr>
        </p:nvSpPr>
        <p:spPr>
          <a:xfrm>
            <a:off x="342900" y="584515"/>
            <a:ext cx="6172200" cy="1651000"/>
          </a:xfrm>
          <a:prstGeom prst="rect">
            <a:avLst/>
          </a:prstGeom>
        </p:spPr>
        <p:txBody>
          <a:bodyPr vert="horz" lIns="0" rIns="0" bIns="0" anchor="b">
            <a:normAutofit/>
          </a:bodyPr>
          <a:lstStyle/>
          <a:p>
            <a:r>
              <a:rPr kumimoji="0" lang="it-IT" dirty="0" smtClean="0"/>
              <a:t>Fare clic per modificare lo stile del titolo</a:t>
            </a:r>
            <a:endParaRPr kumimoji="0" lang="en-US" dirty="0"/>
          </a:p>
        </p:txBody>
      </p:sp>
      <p:sp>
        <p:nvSpPr>
          <p:cNvPr id="30" name="Segnaposto testo 29"/>
          <p:cNvSpPr>
            <a:spLocks noGrp="1"/>
          </p:cNvSpPr>
          <p:nvPr>
            <p:ph type="body" idx="1"/>
          </p:nvPr>
        </p:nvSpPr>
        <p:spPr>
          <a:xfrm>
            <a:off x="342900" y="2456723"/>
            <a:ext cx="6172200" cy="6525792"/>
          </a:xfrm>
          <a:prstGeom prst="rect">
            <a:avLst/>
          </a:prstGeom>
        </p:spPr>
        <p:txBody>
          <a:bodyPr vert="horz">
            <a:normAutofit/>
          </a:bodyPr>
          <a:lstStyle/>
          <a:p>
            <a:pPr lvl="0" eaLnBrk="1" latinLnBrk="0" hangingPunct="1"/>
            <a:r>
              <a:rPr kumimoji="0" lang="it-IT" dirty="0" smtClean="0"/>
              <a:t>Fare clic per modificare stili del testo dello schema</a:t>
            </a:r>
          </a:p>
          <a:p>
            <a:pPr lvl="1" eaLnBrk="1" latinLnBrk="0" hangingPunct="1"/>
            <a:r>
              <a:rPr kumimoji="0" lang="it-IT" dirty="0" smtClean="0"/>
              <a:t>Secondo livello</a:t>
            </a:r>
          </a:p>
          <a:p>
            <a:pPr lvl="2" eaLnBrk="1" latinLnBrk="0" hangingPunct="1"/>
            <a:r>
              <a:rPr kumimoji="0" lang="it-IT" dirty="0" smtClean="0"/>
              <a:t>Terzo livello</a:t>
            </a:r>
          </a:p>
          <a:p>
            <a:pPr lvl="3" eaLnBrk="1" latinLnBrk="0" hangingPunct="1"/>
            <a:r>
              <a:rPr kumimoji="0" lang="it-IT" dirty="0" smtClean="0"/>
              <a:t>Quarto livello</a:t>
            </a:r>
          </a:p>
          <a:p>
            <a:pPr lvl="4" eaLnBrk="1" latinLnBrk="0" hangingPunct="1"/>
            <a:r>
              <a:rPr kumimoji="0" lang="it-IT" dirty="0" smtClean="0"/>
              <a:t>Quinto livello</a:t>
            </a:r>
            <a:endParaRPr kumimoji="0" lang="en-US" dirty="0"/>
          </a:p>
        </p:txBody>
      </p:sp>
      <p:grpSp>
        <p:nvGrpSpPr>
          <p:cNvPr id="2" name="Gruppo 1"/>
          <p:cNvGrpSpPr/>
          <p:nvPr/>
        </p:nvGrpSpPr>
        <p:grpSpPr>
          <a:xfrm>
            <a:off x="-14263" y="292367"/>
            <a:ext cx="6885411" cy="937768"/>
            <a:chOff x="-19045" y="216550"/>
            <a:chExt cx="9180548" cy="649224"/>
          </a:xfrm>
        </p:grpSpPr>
        <p:sp>
          <p:nvSpPr>
            <p:cNvPr id="12" name="Figura a mano libera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fontAlgn="base">
                <a:spcBef>
                  <a:spcPct val="0"/>
                </a:spcBef>
                <a:spcAft>
                  <a:spcPct val="0"/>
                </a:spcAft>
              </a:pPr>
              <a:endParaRPr lang="en-US" sz="1350" dirty="0">
                <a:solidFill>
                  <a:prstClr val="black"/>
                </a:solidFill>
                <a:latin typeface="Arial" charset="0"/>
                <a:cs typeface="Arial" charset="0"/>
              </a:endParaRPr>
            </a:p>
          </p:txBody>
        </p:sp>
        <p:sp>
          <p:nvSpPr>
            <p:cNvPr id="13" name="Figura a mano libera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fontAlgn="base">
                <a:spcBef>
                  <a:spcPct val="0"/>
                </a:spcBef>
                <a:spcAft>
                  <a:spcPct val="0"/>
                </a:spcAft>
              </a:pPr>
              <a:endParaRPr lang="en-US" sz="1350" dirty="0">
                <a:solidFill>
                  <a:prstClr val="black"/>
                </a:solidFill>
                <a:latin typeface="Arial" charset="0"/>
                <a:cs typeface="Arial" charset="0"/>
              </a:endParaRPr>
            </a:p>
          </p:txBody>
        </p:sp>
      </p:grpSp>
    </p:spTree>
    <p:extLst>
      <p:ext uri="{BB962C8B-B14F-4D97-AF65-F5344CB8AC3E}">
        <p14:creationId xmlns:p14="http://schemas.microsoft.com/office/powerpoint/2010/main" val="4020894845"/>
      </p:ext>
    </p:extLst>
  </p:cSld>
  <p:clrMap bg1="lt1" tx1="dk1" bg2="lt2" tx2="dk2" accent1="accent1" accent2="accent2" accent3="accent3" accent4="accent4" accent5="accent5" accent6="accent6" hlink="hlink" folHlink="folHlink"/>
  <p:sldLayoutIdLst>
    <p:sldLayoutId id="2147483673" r:id="rId1"/>
  </p:sldLayoutIdLst>
  <p:transition>
    <p:wipe dir="r"/>
  </p:transition>
  <p:timing>
    <p:tnLst>
      <p:par>
        <p:cTn id="1" dur="indefinite" restart="never" nodeType="tmRoot"/>
      </p:par>
    </p:tnLst>
  </p:timing>
  <p:hf hdr="0"/>
  <p:txStyles>
    <p:titleStyle>
      <a:lvl1pPr algn="l" rtl="0" eaLnBrk="1" latinLnBrk="0" hangingPunct="1">
        <a:spcBef>
          <a:spcPct val="0"/>
        </a:spcBef>
        <a:buNone/>
        <a:defRPr kumimoji="0" sz="3750" b="0" kern="1200">
          <a:ln>
            <a:noFill/>
          </a:ln>
          <a:solidFill>
            <a:schemeClr val="tx2"/>
          </a:solidFill>
          <a:effectLst/>
          <a:latin typeface="+mj-lt"/>
          <a:ea typeface="+mj-ea"/>
          <a:cs typeface="+mj-cs"/>
        </a:defRPr>
      </a:lvl1pPr>
    </p:titleStyle>
    <p:bodyStyle>
      <a:lvl1pPr marL="205739" indent="-205739" algn="l" rtl="0" eaLnBrk="1" latinLnBrk="0" hangingPunct="1">
        <a:spcBef>
          <a:spcPct val="20000"/>
        </a:spcBef>
        <a:buClr>
          <a:schemeClr val="accent3"/>
        </a:buClr>
        <a:buSzPct val="95000"/>
        <a:buFont typeface="Wingdings 2"/>
        <a:buChar char=""/>
        <a:defRPr kumimoji="0" sz="1950" kern="1200">
          <a:solidFill>
            <a:schemeClr val="tx1"/>
          </a:solidFill>
          <a:latin typeface="+mn-lt"/>
          <a:ea typeface="+mn-ea"/>
          <a:cs typeface="+mn-cs"/>
        </a:defRPr>
      </a:lvl1pPr>
      <a:lvl2pPr marL="480058" indent="-185165" algn="l" rtl="0" eaLnBrk="1" latinLnBrk="0" hangingPunct="1">
        <a:spcBef>
          <a:spcPct val="20000"/>
        </a:spcBef>
        <a:buClr>
          <a:schemeClr val="accent1"/>
        </a:buClr>
        <a:buSzPct val="85000"/>
        <a:buFont typeface="Wingdings 2"/>
        <a:buChar char=""/>
        <a:defRPr kumimoji="0" sz="1800" kern="1200">
          <a:solidFill>
            <a:schemeClr val="tx1"/>
          </a:solidFill>
          <a:latin typeface="+mn-lt"/>
          <a:ea typeface="+mn-ea"/>
          <a:cs typeface="+mn-cs"/>
        </a:defRPr>
      </a:lvl2pPr>
      <a:lvl3pPr marL="685796" indent="-185165" algn="l" rtl="0" eaLnBrk="1" latinLnBrk="0" hangingPunct="1">
        <a:spcBef>
          <a:spcPct val="20000"/>
        </a:spcBef>
        <a:buClr>
          <a:schemeClr val="accent2"/>
        </a:buClr>
        <a:buSzPct val="70000"/>
        <a:buFont typeface="Wingdings 2"/>
        <a:buChar char=""/>
        <a:defRPr kumimoji="0" sz="1575" kern="1200">
          <a:solidFill>
            <a:schemeClr val="tx1"/>
          </a:solidFill>
          <a:latin typeface="+mn-lt"/>
          <a:ea typeface="+mn-ea"/>
          <a:cs typeface="+mn-cs"/>
        </a:defRPr>
      </a:lvl3pPr>
      <a:lvl4pPr marL="891535" indent="-157733" algn="l" rtl="0" eaLnBrk="1" latinLnBrk="0" hangingPunct="1">
        <a:spcBef>
          <a:spcPct val="20000"/>
        </a:spcBef>
        <a:buClr>
          <a:schemeClr val="accent3"/>
        </a:buClr>
        <a:buSzPct val="65000"/>
        <a:buFont typeface="Wingdings 2"/>
        <a:buChar char=""/>
        <a:defRPr kumimoji="0" sz="1500" kern="1200">
          <a:solidFill>
            <a:schemeClr val="tx1"/>
          </a:solidFill>
          <a:latin typeface="+mn-lt"/>
          <a:ea typeface="+mn-ea"/>
          <a:cs typeface="+mn-cs"/>
        </a:defRPr>
      </a:lvl4pPr>
      <a:lvl5pPr marL="1097273" indent="-157733" algn="l" rtl="0" eaLnBrk="1" latinLnBrk="0" hangingPunct="1">
        <a:spcBef>
          <a:spcPct val="20000"/>
        </a:spcBef>
        <a:buClr>
          <a:schemeClr val="accent4"/>
        </a:buClr>
        <a:buSzPct val="65000"/>
        <a:buFont typeface="Wingdings 2"/>
        <a:buChar char=""/>
        <a:defRPr kumimoji="0" sz="1500" kern="1200">
          <a:solidFill>
            <a:schemeClr val="tx1"/>
          </a:solidFill>
          <a:latin typeface="+mn-lt"/>
          <a:ea typeface="+mn-ea"/>
          <a:cs typeface="+mn-cs"/>
        </a:defRPr>
      </a:lvl5pPr>
      <a:lvl6pPr marL="1303013" indent="-157733" algn="l" rtl="0" eaLnBrk="1" latinLnBrk="0" hangingPunct="1">
        <a:spcBef>
          <a:spcPct val="20000"/>
        </a:spcBef>
        <a:buClr>
          <a:schemeClr val="accent5"/>
        </a:buClr>
        <a:buSzPct val="80000"/>
        <a:buFont typeface="Wingdings 2"/>
        <a:buChar char=""/>
        <a:defRPr kumimoji="0" sz="1350" kern="1200">
          <a:solidFill>
            <a:schemeClr val="tx1"/>
          </a:solidFill>
          <a:latin typeface="+mn-lt"/>
          <a:ea typeface="+mn-ea"/>
          <a:cs typeface="+mn-cs"/>
        </a:defRPr>
      </a:lvl6pPr>
      <a:lvl7pPr marL="1440172" indent="-137159"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5910" indent="-137159"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1650" indent="-137159" algn="l" rtl="0" eaLnBrk="1" latinLnBrk="0" hangingPunct="1">
        <a:spcBef>
          <a:spcPct val="20000"/>
        </a:spcBef>
        <a:buClr>
          <a:schemeClr val="tx2"/>
        </a:buClr>
        <a:buFontTx/>
        <a:buChar char="•"/>
        <a:defRPr kumimoji="0" sz="105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899" algn="l" rtl="0" eaLnBrk="1" latinLnBrk="0" hangingPunct="1">
        <a:defRPr kumimoji="0" kern="1200">
          <a:solidFill>
            <a:schemeClr val="tx1"/>
          </a:solidFill>
          <a:latin typeface="+mn-lt"/>
          <a:ea typeface="+mn-ea"/>
          <a:cs typeface="+mn-cs"/>
        </a:defRPr>
      </a:lvl2pPr>
      <a:lvl3pPr marL="685796" algn="l" rtl="0" eaLnBrk="1" latinLnBrk="0" hangingPunct="1">
        <a:defRPr kumimoji="0" kern="1200">
          <a:solidFill>
            <a:schemeClr val="tx1"/>
          </a:solidFill>
          <a:latin typeface="+mn-lt"/>
          <a:ea typeface="+mn-ea"/>
          <a:cs typeface="+mn-cs"/>
        </a:defRPr>
      </a:lvl3pPr>
      <a:lvl4pPr marL="1028694" algn="l" rtl="0" eaLnBrk="1" latinLnBrk="0" hangingPunct="1">
        <a:defRPr kumimoji="0" kern="1200">
          <a:solidFill>
            <a:schemeClr val="tx1"/>
          </a:solidFill>
          <a:latin typeface="+mn-lt"/>
          <a:ea typeface="+mn-ea"/>
          <a:cs typeface="+mn-cs"/>
        </a:defRPr>
      </a:lvl4pPr>
      <a:lvl5pPr marL="1371592" algn="l" rtl="0" eaLnBrk="1" latinLnBrk="0" hangingPunct="1">
        <a:defRPr kumimoji="0" kern="1200">
          <a:solidFill>
            <a:schemeClr val="tx1"/>
          </a:solidFill>
          <a:latin typeface="+mn-lt"/>
          <a:ea typeface="+mn-ea"/>
          <a:cs typeface="+mn-cs"/>
        </a:defRPr>
      </a:lvl5pPr>
      <a:lvl6pPr marL="1714490" algn="l" rtl="0" eaLnBrk="1" latinLnBrk="0" hangingPunct="1">
        <a:defRPr kumimoji="0" kern="1200">
          <a:solidFill>
            <a:schemeClr val="tx1"/>
          </a:solidFill>
          <a:latin typeface="+mn-lt"/>
          <a:ea typeface="+mn-ea"/>
          <a:cs typeface="+mn-cs"/>
        </a:defRPr>
      </a:lvl6pPr>
      <a:lvl7pPr marL="2057389" algn="l" rtl="0" eaLnBrk="1" latinLnBrk="0" hangingPunct="1">
        <a:defRPr kumimoji="0" kern="1200">
          <a:solidFill>
            <a:schemeClr val="tx1"/>
          </a:solidFill>
          <a:latin typeface="+mn-lt"/>
          <a:ea typeface="+mn-ea"/>
          <a:cs typeface="+mn-cs"/>
        </a:defRPr>
      </a:lvl7pPr>
      <a:lvl8pPr marL="2400286" algn="l" rtl="0" eaLnBrk="1" latinLnBrk="0" hangingPunct="1">
        <a:defRPr kumimoji="0" kern="1200">
          <a:solidFill>
            <a:schemeClr val="tx1"/>
          </a:solidFill>
          <a:latin typeface="+mn-lt"/>
          <a:ea typeface="+mn-ea"/>
          <a:cs typeface="+mn-cs"/>
        </a:defRPr>
      </a:lvl8pPr>
      <a:lvl9pPr marL="2743184"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7" name="Figura a mano libera 6"/>
          <p:cNvSpPr>
            <a:spLocks/>
          </p:cNvSpPr>
          <p:nvPr/>
        </p:nvSpPr>
        <p:spPr bwMode="auto">
          <a:xfrm>
            <a:off x="-7144" y="-10319"/>
            <a:ext cx="6872288" cy="1504244"/>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68580" tIns="34290" rIns="68580" bIns="34290" anchor="t" compatLnSpc="1"/>
          <a:lstStyle/>
          <a:p>
            <a:pPr fontAlgn="base">
              <a:spcBef>
                <a:spcPct val="0"/>
              </a:spcBef>
              <a:spcAft>
                <a:spcPct val="0"/>
              </a:spcAft>
            </a:pPr>
            <a:endParaRPr lang="en-US" sz="1350" dirty="0">
              <a:solidFill>
                <a:prstClr val="black"/>
              </a:solidFill>
              <a:cs typeface="Arial" charset="0"/>
            </a:endParaRPr>
          </a:p>
        </p:txBody>
      </p:sp>
      <p:sp>
        <p:nvSpPr>
          <p:cNvPr id="8" name="Figura a mano libera 7"/>
          <p:cNvSpPr>
            <a:spLocks/>
          </p:cNvSpPr>
          <p:nvPr/>
        </p:nvSpPr>
        <p:spPr bwMode="auto">
          <a:xfrm>
            <a:off x="3286125" y="-10318"/>
            <a:ext cx="3571875" cy="921808"/>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68580" tIns="34290" rIns="68580" bIns="34290" anchor="t" compatLnSpc="1"/>
          <a:lstStyle/>
          <a:p>
            <a:pPr fontAlgn="base">
              <a:spcBef>
                <a:spcPct val="0"/>
              </a:spcBef>
              <a:spcAft>
                <a:spcPct val="0"/>
              </a:spcAft>
            </a:pPr>
            <a:endParaRPr lang="en-US" sz="1350" dirty="0">
              <a:solidFill>
                <a:prstClr val="black"/>
              </a:solidFill>
              <a:cs typeface="Arial" charset="0"/>
            </a:endParaRPr>
          </a:p>
        </p:txBody>
      </p:sp>
      <p:sp>
        <p:nvSpPr>
          <p:cNvPr id="9" name="Segnaposto titolo 8"/>
          <p:cNvSpPr>
            <a:spLocks noGrp="1"/>
          </p:cNvSpPr>
          <p:nvPr>
            <p:ph type="title"/>
          </p:nvPr>
        </p:nvSpPr>
        <p:spPr>
          <a:xfrm>
            <a:off x="349197" y="792538"/>
            <a:ext cx="6172200" cy="714896"/>
          </a:xfrm>
          <a:prstGeom prst="rect">
            <a:avLst/>
          </a:prstGeom>
        </p:spPr>
        <p:txBody>
          <a:bodyPr vert="horz" lIns="0" rIns="0" bIns="0" anchor="b">
            <a:noAutofit/>
          </a:bodyPr>
          <a:lstStyle/>
          <a:p>
            <a:r>
              <a:rPr kumimoji="0" lang="it-IT" dirty="0" smtClean="0"/>
              <a:t>Fare clic per modificare lo stile del titolo</a:t>
            </a:r>
            <a:endParaRPr kumimoji="0" lang="en-US" dirty="0"/>
          </a:p>
        </p:txBody>
      </p:sp>
      <p:sp>
        <p:nvSpPr>
          <p:cNvPr id="30" name="Segnaposto testo 29"/>
          <p:cNvSpPr>
            <a:spLocks noGrp="1"/>
          </p:cNvSpPr>
          <p:nvPr>
            <p:ph type="body" idx="1"/>
          </p:nvPr>
        </p:nvSpPr>
        <p:spPr>
          <a:xfrm>
            <a:off x="342900" y="1728642"/>
            <a:ext cx="6172200" cy="7488832"/>
          </a:xfrm>
          <a:prstGeom prst="rect">
            <a:avLst/>
          </a:prstGeom>
        </p:spPr>
        <p:txBody>
          <a:bodyPr vert="horz">
            <a:normAutofit/>
          </a:bodyPr>
          <a:lstStyle/>
          <a:p>
            <a:pPr lvl="0" eaLnBrk="1" latinLnBrk="0" hangingPunct="1"/>
            <a:r>
              <a:rPr kumimoji="0" lang="en-US" noProof="0" dirty="0" smtClean="0"/>
              <a:t>Fare </a:t>
            </a:r>
            <a:r>
              <a:rPr kumimoji="0" lang="en-US" noProof="0" dirty="0" err="1" smtClean="0"/>
              <a:t>clic</a:t>
            </a:r>
            <a:r>
              <a:rPr kumimoji="0" lang="en-US" noProof="0" dirty="0" smtClean="0"/>
              <a:t> per </a:t>
            </a:r>
            <a:r>
              <a:rPr kumimoji="0" lang="en-US" noProof="0" dirty="0" err="1" smtClean="0"/>
              <a:t>modificare</a:t>
            </a:r>
            <a:r>
              <a:rPr kumimoji="0" lang="en-US" noProof="0" dirty="0" smtClean="0"/>
              <a:t> </a:t>
            </a:r>
            <a:r>
              <a:rPr kumimoji="0" lang="en-US" noProof="0" dirty="0" err="1" smtClean="0"/>
              <a:t>stili</a:t>
            </a:r>
            <a:r>
              <a:rPr kumimoji="0" lang="en-US" noProof="0" dirty="0" smtClean="0"/>
              <a:t> del </a:t>
            </a:r>
            <a:r>
              <a:rPr kumimoji="0" lang="en-US" noProof="0" dirty="0" err="1" smtClean="0"/>
              <a:t>testo</a:t>
            </a:r>
            <a:r>
              <a:rPr kumimoji="0" lang="en-US" noProof="0" dirty="0" smtClean="0"/>
              <a:t> </a:t>
            </a:r>
            <a:r>
              <a:rPr kumimoji="0" lang="en-US" noProof="0" dirty="0" err="1" smtClean="0"/>
              <a:t>dello</a:t>
            </a:r>
            <a:r>
              <a:rPr kumimoji="0" lang="en-US" noProof="0" dirty="0" smtClean="0"/>
              <a:t> schema</a:t>
            </a:r>
          </a:p>
          <a:p>
            <a:pPr lvl="1" eaLnBrk="1" latinLnBrk="0" hangingPunct="1"/>
            <a:r>
              <a:rPr kumimoji="0" lang="en-US" noProof="0" dirty="0" err="1" smtClean="0"/>
              <a:t>Secondo</a:t>
            </a:r>
            <a:r>
              <a:rPr kumimoji="0" lang="en-US" noProof="0" dirty="0" smtClean="0"/>
              <a:t> </a:t>
            </a:r>
            <a:r>
              <a:rPr kumimoji="0" lang="en-US" noProof="0" dirty="0" err="1" smtClean="0"/>
              <a:t>livello</a:t>
            </a:r>
            <a:endParaRPr kumimoji="0" lang="en-US" noProof="0" dirty="0" smtClean="0"/>
          </a:p>
          <a:p>
            <a:pPr lvl="2" eaLnBrk="1" latinLnBrk="0" hangingPunct="1"/>
            <a:r>
              <a:rPr kumimoji="0" lang="en-US" noProof="0" dirty="0" err="1" smtClean="0"/>
              <a:t>Terzo</a:t>
            </a:r>
            <a:r>
              <a:rPr kumimoji="0" lang="en-US" noProof="0" dirty="0" smtClean="0"/>
              <a:t> </a:t>
            </a:r>
            <a:r>
              <a:rPr kumimoji="0" lang="en-US" noProof="0" dirty="0" err="1" smtClean="0"/>
              <a:t>livello</a:t>
            </a:r>
            <a:endParaRPr kumimoji="0" lang="en-US" noProof="0" dirty="0" smtClean="0"/>
          </a:p>
          <a:p>
            <a:pPr lvl="3" eaLnBrk="1" latinLnBrk="0" hangingPunct="1"/>
            <a:r>
              <a:rPr kumimoji="0" lang="en-US" noProof="0" dirty="0" smtClean="0"/>
              <a:t>Quarto </a:t>
            </a:r>
            <a:r>
              <a:rPr kumimoji="0" lang="en-US" noProof="0" dirty="0" err="1" smtClean="0"/>
              <a:t>livello</a:t>
            </a:r>
            <a:endParaRPr kumimoji="0" lang="en-US" noProof="0" dirty="0" smtClean="0"/>
          </a:p>
          <a:p>
            <a:pPr lvl="4" eaLnBrk="1" latinLnBrk="0" hangingPunct="1"/>
            <a:r>
              <a:rPr kumimoji="0" lang="en-US" noProof="0" dirty="0" err="1" smtClean="0"/>
              <a:t>Quinto</a:t>
            </a:r>
            <a:r>
              <a:rPr kumimoji="0" lang="en-US" noProof="0" dirty="0" smtClean="0"/>
              <a:t> </a:t>
            </a:r>
            <a:r>
              <a:rPr kumimoji="0" lang="en-US" noProof="0" dirty="0" err="1" smtClean="0"/>
              <a:t>livello</a:t>
            </a:r>
            <a:endParaRPr kumimoji="0" lang="en-US" noProof="0" dirty="0"/>
          </a:p>
        </p:txBody>
      </p:sp>
      <p:sp>
        <p:nvSpPr>
          <p:cNvPr id="10" name="Segnaposto data 9"/>
          <p:cNvSpPr>
            <a:spLocks noGrp="1"/>
          </p:cNvSpPr>
          <p:nvPr>
            <p:ph type="dt" sz="half" idx="2"/>
          </p:nvPr>
        </p:nvSpPr>
        <p:spPr>
          <a:xfrm>
            <a:off x="5932089" y="9447279"/>
            <a:ext cx="858600" cy="374400"/>
          </a:xfrm>
          <a:prstGeom prst="rect">
            <a:avLst/>
          </a:prstGeom>
        </p:spPr>
        <p:txBody>
          <a:bodyPr vert="horz" lIns="0" tIns="0" rIns="0" bIns="0" anchor="b"/>
          <a:lstStyle>
            <a:lvl1pPr algn="l" rtl="0" eaLnBrk="1" fontAlgn="base" latinLnBrk="0" hangingPunct="1">
              <a:spcBef>
                <a:spcPct val="0"/>
              </a:spcBef>
              <a:spcAft>
                <a:spcPct val="0"/>
              </a:spcAft>
              <a:defRPr kumimoji="0" lang="it-IT" sz="1050" kern="1200" smtClean="0">
                <a:solidFill>
                  <a:schemeClr val="tx2">
                    <a:shade val="90000"/>
                  </a:schemeClr>
                </a:solidFill>
                <a:latin typeface="Arial" charset="0"/>
                <a:ea typeface="+mn-ea"/>
                <a:cs typeface="Arial" charset="0"/>
              </a:defRPr>
            </a:lvl1pPr>
          </a:lstStyle>
          <a:p>
            <a:pPr>
              <a:defRPr/>
            </a:pPr>
            <a:r>
              <a:rPr>
                <a:solidFill>
                  <a:srgbClr val="04617B">
                    <a:shade val="90000"/>
                  </a:srgbClr>
                </a:solidFill>
              </a:rPr>
              <a:t>22/10/2013</a:t>
            </a:r>
            <a:endParaRPr dirty="0">
              <a:solidFill>
                <a:srgbClr val="04617B">
                  <a:shade val="90000"/>
                </a:srgbClr>
              </a:solidFill>
            </a:endParaRPr>
          </a:p>
        </p:txBody>
      </p:sp>
      <p:sp>
        <p:nvSpPr>
          <p:cNvPr id="22" name="Segnaposto piè di pagina 21"/>
          <p:cNvSpPr>
            <a:spLocks noGrp="1"/>
          </p:cNvSpPr>
          <p:nvPr>
            <p:ph type="ftr" sz="quarter" idx="3"/>
          </p:nvPr>
        </p:nvSpPr>
        <p:spPr>
          <a:xfrm>
            <a:off x="1104300" y="9456356"/>
            <a:ext cx="4611600" cy="374400"/>
          </a:xfrm>
          <a:prstGeom prst="rect">
            <a:avLst/>
          </a:prstGeom>
        </p:spPr>
        <p:txBody>
          <a:bodyPr vert="horz" lIns="91440" tIns="45720" rIns="91440" bIns="45720" rtlCol="0" anchor="ctr"/>
          <a:lstStyle>
            <a:lvl1pPr algn="l" eaLnBrk="1" latinLnBrk="0" hangingPunct="1">
              <a:defRPr kumimoji="0" lang="it-IT" sz="1050" b="0" i="0" u="none" strike="noStrike" kern="1200" cap="none" spc="0" normalizeH="0" baseline="0" noProof="0" smtClean="0">
                <a:ln>
                  <a:noFill/>
                </a:ln>
                <a:solidFill>
                  <a:schemeClr val="tx2"/>
                </a:solidFill>
                <a:effectLst/>
                <a:uLnTx/>
                <a:uFillTx/>
                <a:latin typeface="Arial" charset="0"/>
                <a:ea typeface="+mn-ea"/>
                <a:cs typeface="Arial" charset="0"/>
              </a:defRPr>
            </a:lvl1pPr>
          </a:lstStyle>
          <a:p>
            <a:pPr algn="ctr" fontAlgn="base">
              <a:spcBef>
                <a:spcPct val="0"/>
              </a:spcBef>
              <a:spcAft>
                <a:spcPct val="0"/>
              </a:spcAft>
            </a:pPr>
            <a:r>
              <a:rPr lang="en-US">
                <a:solidFill>
                  <a:srgbClr val="04617B"/>
                </a:solidFill>
              </a:rPr>
              <a:t>CMR - TRK -EUAB MEETING – ROME</a:t>
            </a:r>
            <a:endParaRPr lang="en-US" dirty="0">
              <a:solidFill>
                <a:srgbClr val="04617B"/>
              </a:solidFill>
            </a:endParaRPr>
          </a:p>
        </p:txBody>
      </p:sp>
      <p:sp>
        <p:nvSpPr>
          <p:cNvPr id="18" name="Segnaposto numero diapositiva 17"/>
          <p:cNvSpPr>
            <a:spLocks noGrp="1"/>
          </p:cNvSpPr>
          <p:nvPr>
            <p:ph type="sldNum" sz="quarter" idx="4"/>
          </p:nvPr>
        </p:nvSpPr>
        <p:spPr>
          <a:xfrm>
            <a:off x="59882" y="9457477"/>
            <a:ext cx="517494" cy="374400"/>
          </a:xfrm>
          <a:prstGeom prst="rect">
            <a:avLst/>
          </a:prstGeom>
        </p:spPr>
        <p:txBody>
          <a:bodyPr vert="horz" lIns="0" tIns="0" rIns="0" bIns="0" anchor="b"/>
          <a:lstStyle>
            <a:lvl1pPr algn="r" eaLnBrk="1" latinLnBrk="0" hangingPunct="1">
              <a:defRPr kumimoji="0" sz="1050">
                <a:solidFill>
                  <a:schemeClr val="tx2">
                    <a:shade val="90000"/>
                  </a:schemeClr>
                </a:solidFill>
              </a:defRPr>
            </a:lvl1pPr>
          </a:lstStyle>
          <a:p>
            <a:pPr fontAlgn="base">
              <a:spcBef>
                <a:spcPct val="0"/>
              </a:spcBef>
              <a:spcAft>
                <a:spcPct val="0"/>
              </a:spcAft>
              <a:defRPr/>
            </a:pPr>
            <a:fld id="{5C2F762C-DA42-4888-A217-10009BF02950}" type="slidenum">
              <a:rPr lang="it-IT" smtClean="0">
                <a:solidFill>
                  <a:srgbClr val="04617B">
                    <a:shade val="90000"/>
                  </a:srgbClr>
                </a:solidFill>
                <a:latin typeface="Arial" charset="0"/>
                <a:cs typeface="Arial" charset="0"/>
              </a:rPr>
              <a:pPr fontAlgn="base">
                <a:spcBef>
                  <a:spcPct val="0"/>
                </a:spcBef>
                <a:spcAft>
                  <a:spcPct val="0"/>
                </a:spcAft>
                <a:defRPr/>
              </a:pPr>
              <a:t>‹#›</a:t>
            </a:fld>
            <a:endParaRPr lang="it-IT" dirty="0">
              <a:solidFill>
                <a:srgbClr val="04617B">
                  <a:shade val="90000"/>
                </a:srgbClr>
              </a:solidFill>
              <a:latin typeface="Arial" charset="0"/>
              <a:cs typeface="Arial" charset="0"/>
            </a:endParaRPr>
          </a:p>
        </p:txBody>
      </p:sp>
      <p:cxnSp>
        <p:nvCxnSpPr>
          <p:cNvPr id="11" name="Connettore 1 10"/>
          <p:cNvCxnSpPr/>
          <p:nvPr userDrawn="1"/>
        </p:nvCxnSpPr>
        <p:spPr>
          <a:xfrm>
            <a:off x="0" y="9215185"/>
            <a:ext cx="6858000" cy="0"/>
          </a:xfrm>
          <a:prstGeom prst="line">
            <a:avLst/>
          </a:prstGeom>
          <a:ln w="31750" cmpd="sng">
            <a:solidFill>
              <a:srgbClr val="00B0F0"/>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372891570"/>
      </p:ext>
    </p:extLst>
  </p:cSld>
  <p:clrMap bg1="lt1" tx1="dk1" bg2="lt2" tx2="dk2" accent1="accent1" accent2="accent2" accent3="accent3" accent4="accent4" accent5="accent5" accent6="accent6" hlink="hlink" folHlink="folHlink"/>
  <p:sldLayoutIdLst>
    <p:sldLayoutId id="2147483675" r:id="rId1"/>
    <p:sldLayoutId id="2147483676" r:id="rId2"/>
  </p:sldLayoutIdLst>
  <p:transition>
    <p:wipe dir="r"/>
  </p:transition>
  <p:timing>
    <p:tnLst>
      <p:par>
        <p:cTn id="1" dur="indefinite" restart="never" nodeType="tmRoot"/>
      </p:par>
    </p:tnLst>
  </p:timing>
  <p:hf hdr="0"/>
  <p:txStyles>
    <p:titleStyle>
      <a:lvl1pPr algn="ctr" rtl="0" eaLnBrk="1" latinLnBrk="0" hangingPunct="1">
        <a:spcBef>
          <a:spcPct val="0"/>
        </a:spcBef>
        <a:buNone/>
        <a:defRPr kumimoji="0" sz="2400" b="1" kern="1200">
          <a:ln>
            <a:noFill/>
          </a:ln>
          <a:solidFill>
            <a:schemeClr val="tx2"/>
          </a:solidFill>
          <a:effectLst/>
          <a:latin typeface="+mj-lt"/>
          <a:ea typeface="+mj-ea"/>
          <a:cs typeface="+mj-cs"/>
        </a:defRPr>
      </a:lvl1pPr>
    </p:titleStyle>
    <p:bodyStyle>
      <a:lvl1pPr marL="205739" indent="-205739" algn="l" rtl="0" eaLnBrk="1" latinLnBrk="0" hangingPunct="1">
        <a:spcBef>
          <a:spcPct val="20000"/>
        </a:spcBef>
        <a:spcAft>
          <a:spcPts val="150"/>
        </a:spcAft>
        <a:buClr>
          <a:schemeClr val="accent3"/>
        </a:buClr>
        <a:buSzPct val="95000"/>
        <a:buFont typeface="Wingdings 2"/>
        <a:buChar char=""/>
        <a:defRPr kumimoji="0" sz="1950" kern="1200">
          <a:solidFill>
            <a:schemeClr val="tx1"/>
          </a:solidFill>
          <a:latin typeface="Calibri"/>
          <a:ea typeface="+mn-ea"/>
          <a:cs typeface="Calibri"/>
        </a:defRPr>
      </a:lvl1pPr>
      <a:lvl2pPr marL="480058" indent="-185165" algn="l" rtl="0" eaLnBrk="1" latinLnBrk="0" hangingPunct="1">
        <a:spcBef>
          <a:spcPct val="20000"/>
        </a:spcBef>
        <a:spcAft>
          <a:spcPts val="150"/>
        </a:spcAft>
        <a:buClr>
          <a:schemeClr val="accent1"/>
        </a:buClr>
        <a:buSzPct val="85000"/>
        <a:buFont typeface="Wingdings 2"/>
        <a:buChar char=""/>
        <a:defRPr kumimoji="0" sz="1800" kern="1200">
          <a:solidFill>
            <a:schemeClr val="tx1"/>
          </a:solidFill>
          <a:latin typeface="Calibri"/>
          <a:ea typeface="+mn-ea"/>
          <a:cs typeface="Calibri"/>
        </a:defRPr>
      </a:lvl2pPr>
      <a:lvl3pPr marL="685796" indent="-185165" algn="l" rtl="0" eaLnBrk="1" latinLnBrk="0" hangingPunct="1">
        <a:spcBef>
          <a:spcPct val="20000"/>
        </a:spcBef>
        <a:spcAft>
          <a:spcPts val="150"/>
        </a:spcAft>
        <a:buClr>
          <a:schemeClr val="accent2"/>
        </a:buClr>
        <a:buSzPct val="70000"/>
        <a:buFont typeface="Wingdings 2"/>
        <a:buChar char=""/>
        <a:defRPr kumimoji="0" sz="1575" kern="1200">
          <a:solidFill>
            <a:schemeClr val="tx1"/>
          </a:solidFill>
          <a:latin typeface="Calibri"/>
          <a:ea typeface="+mn-ea"/>
          <a:cs typeface="Calibri"/>
        </a:defRPr>
      </a:lvl3pPr>
      <a:lvl4pPr marL="891535" indent="-157733" algn="l" rtl="0" eaLnBrk="1" latinLnBrk="0" hangingPunct="1">
        <a:spcBef>
          <a:spcPct val="20000"/>
        </a:spcBef>
        <a:spcAft>
          <a:spcPts val="150"/>
        </a:spcAft>
        <a:buClr>
          <a:schemeClr val="accent3"/>
        </a:buClr>
        <a:buSzPct val="65000"/>
        <a:buFont typeface="Wingdings 2"/>
        <a:buChar char=""/>
        <a:defRPr kumimoji="0" sz="1500" kern="1200">
          <a:solidFill>
            <a:schemeClr val="tx1"/>
          </a:solidFill>
          <a:latin typeface="Calibri"/>
          <a:ea typeface="+mn-ea"/>
          <a:cs typeface="Calibri"/>
        </a:defRPr>
      </a:lvl4pPr>
      <a:lvl5pPr marL="1097273" indent="-157733" algn="l" rtl="0" eaLnBrk="1" latinLnBrk="0" hangingPunct="1">
        <a:spcBef>
          <a:spcPct val="20000"/>
        </a:spcBef>
        <a:spcAft>
          <a:spcPts val="600"/>
        </a:spcAft>
        <a:buClr>
          <a:schemeClr val="accent4"/>
        </a:buClr>
        <a:buSzPct val="65000"/>
        <a:buFont typeface="Wingdings 2"/>
        <a:buChar char=""/>
        <a:defRPr kumimoji="0" sz="1350" kern="1200">
          <a:solidFill>
            <a:schemeClr val="tx1"/>
          </a:solidFill>
          <a:latin typeface="Calibri"/>
          <a:ea typeface="+mn-ea"/>
          <a:cs typeface="Calibri"/>
        </a:defRPr>
      </a:lvl5pPr>
      <a:lvl6pPr marL="1303013" indent="-157733" algn="l" rtl="0" eaLnBrk="1" latinLnBrk="0" hangingPunct="1">
        <a:spcBef>
          <a:spcPct val="20000"/>
        </a:spcBef>
        <a:buClr>
          <a:schemeClr val="accent5"/>
        </a:buClr>
        <a:buSzPct val="80000"/>
        <a:buFont typeface="Wingdings 2"/>
        <a:buChar char=""/>
        <a:defRPr kumimoji="0" sz="1350" kern="1200">
          <a:solidFill>
            <a:schemeClr val="tx1"/>
          </a:solidFill>
          <a:latin typeface="+mn-lt"/>
          <a:ea typeface="+mn-ea"/>
          <a:cs typeface="+mn-cs"/>
        </a:defRPr>
      </a:lvl6pPr>
      <a:lvl7pPr marL="1440172" indent="-137159"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5910" indent="-137159"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1650" indent="-137159" algn="l" rtl="0" eaLnBrk="1" latinLnBrk="0" hangingPunct="1">
        <a:spcBef>
          <a:spcPct val="20000"/>
        </a:spcBef>
        <a:buClr>
          <a:schemeClr val="tx2"/>
        </a:buClr>
        <a:buFontTx/>
        <a:buChar char="•"/>
        <a:defRPr kumimoji="0" sz="105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899" algn="l" rtl="0" eaLnBrk="1" latinLnBrk="0" hangingPunct="1">
        <a:defRPr kumimoji="0" kern="1200">
          <a:solidFill>
            <a:schemeClr val="tx1"/>
          </a:solidFill>
          <a:latin typeface="+mn-lt"/>
          <a:ea typeface="+mn-ea"/>
          <a:cs typeface="+mn-cs"/>
        </a:defRPr>
      </a:lvl2pPr>
      <a:lvl3pPr marL="685796" algn="l" rtl="0" eaLnBrk="1" latinLnBrk="0" hangingPunct="1">
        <a:defRPr kumimoji="0" kern="1200">
          <a:solidFill>
            <a:schemeClr val="tx1"/>
          </a:solidFill>
          <a:latin typeface="+mn-lt"/>
          <a:ea typeface="+mn-ea"/>
          <a:cs typeface="+mn-cs"/>
        </a:defRPr>
      </a:lvl3pPr>
      <a:lvl4pPr marL="1028694" algn="l" rtl="0" eaLnBrk="1" latinLnBrk="0" hangingPunct="1">
        <a:defRPr kumimoji="0" kern="1200">
          <a:solidFill>
            <a:schemeClr val="tx1"/>
          </a:solidFill>
          <a:latin typeface="+mn-lt"/>
          <a:ea typeface="+mn-ea"/>
          <a:cs typeface="+mn-cs"/>
        </a:defRPr>
      </a:lvl4pPr>
      <a:lvl5pPr marL="1371592" algn="l" rtl="0" eaLnBrk="1" latinLnBrk="0" hangingPunct="1">
        <a:defRPr kumimoji="0" kern="1200">
          <a:solidFill>
            <a:schemeClr val="tx1"/>
          </a:solidFill>
          <a:latin typeface="+mn-lt"/>
          <a:ea typeface="+mn-ea"/>
          <a:cs typeface="+mn-cs"/>
        </a:defRPr>
      </a:lvl5pPr>
      <a:lvl6pPr marL="1714490" algn="l" rtl="0" eaLnBrk="1" latinLnBrk="0" hangingPunct="1">
        <a:defRPr kumimoji="0" kern="1200">
          <a:solidFill>
            <a:schemeClr val="tx1"/>
          </a:solidFill>
          <a:latin typeface="+mn-lt"/>
          <a:ea typeface="+mn-ea"/>
          <a:cs typeface="+mn-cs"/>
        </a:defRPr>
      </a:lvl6pPr>
      <a:lvl7pPr marL="2057389" algn="l" rtl="0" eaLnBrk="1" latinLnBrk="0" hangingPunct="1">
        <a:defRPr kumimoji="0" kern="1200">
          <a:solidFill>
            <a:schemeClr val="tx1"/>
          </a:solidFill>
          <a:latin typeface="+mn-lt"/>
          <a:ea typeface="+mn-ea"/>
          <a:cs typeface="+mn-cs"/>
        </a:defRPr>
      </a:lvl7pPr>
      <a:lvl8pPr marL="2400286" algn="l" rtl="0" eaLnBrk="1" latinLnBrk="0" hangingPunct="1">
        <a:defRPr kumimoji="0" kern="1200">
          <a:solidFill>
            <a:schemeClr val="tx1"/>
          </a:solidFill>
          <a:latin typeface="+mn-lt"/>
          <a:ea typeface="+mn-ea"/>
          <a:cs typeface="+mn-cs"/>
        </a:defRPr>
      </a:lvl8pPr>
      <a:lvl9pPr marL="2743184"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7" name="Figura a mano libera 6"/>
          <p:cNvSpPr>
            <a:spLocks/>
          </p:cNvSpPr>
          <p:nvPr/>
        </p:nvSpPr>
        <p:spPr bwMode="auto">
          <a:xfrm>
            <a:off x="-7144" y="-10319"/>
            <a:ext cx="6872288" cy="1504244"/>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68580" tIns="34290" rIns="68580" bIns="34290" anchor="t" compatLnSpc="1"/>
          <a:lstStyle/>
          <a:p>
            <a:pPr fontAlgn="base">
              <a:spcBef>
                <a:spcPct val="0"/>
              </a:spcBef>
              <a:spcAft>
                <a:spcPct val="0"/>
              </a:spcAft>
            </a:pPr>
            <a:endParaRPr lang="en-US" sz="1350" dirty="0">
              <a:solidFill>
                <a:prstClr val="black"/>
              </a:solidFill>
              <a:cs typeface="Arial" charset="0"/>
            </a:endParaRPr>
          </a:p>
        </p:txBody>
      </p:sp>
      <p:sp>
        <p:nvSpPr>
          <p:cNvPr id="8" name="Figura a mano libera 7"/>
          <p:cNvSpPr>
            <a:spLocks/>
          </p:cNvSpPr>
          <p:nvPr/>
        </p:nvSpPr>
        <p:spPr bwMode="auto">
          <a:xfrm>
            <a:off x="3286125" y="-10318"/>
            <a:ext cx="3571875" cy="921808"/>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68580" tIns="34290" rIns="68580" bIns="34290" anchor="t" compatLnSpc="1"/>
          <a:lstStyle/>
          <a:p>
            <a:pPr fontAlgn="base">
              <a:spcBef>
                <a:spcPct val="0"/>
              </a:spcBef>
              <a:spcAft>
                <a:spcPct val="0"/>
              </a:spcAft>
            </a:pPr>
            <a:endParaRPr lang="en-US" sz="1350" dirty="0">
              <a:solidFill>
                <a:prstClr val="black"/>
              </a:solidFill>
              <a:cs typeface="Arial" charset="0"/>
            </a:endParaRPr>
          </a:p>
        </p:txBody>
      </p:sp>
      <p:sp>
        <p:nvSpPr>
          <p:cNvPr id="9" name="Segnaposto titolo 8"/>
          <p:cNvSpPr>
            <a:spLocks noGrp="1"/>
          </p:cNvSpPr>
          <p:nvPr>
            <p:ph type="title"/>
          </p:nvPr>
        </p:nvSpPr>
        <p:spPr>
          <a:xfrm>
            <a:off x="349197" y="792538"/>
            <a:ext cx="6172200" cy="714896"/>
          </a:xfrm>
          <a:prstGeom prst="rect">
            <a:avLst/>
          </a:prstGeom>
        </p:spPr>
        <p:txBody>
          <a:bodyPr vert="horz" lIns="0" rIns="0" bIns="0" anchor="b">
            <a:noAutofit/>
          </a:bodyPr>
          <a:lstStyle/>
          <a:p>
            <a:r>
              <a:rPr kumimoji="0" lang="it-IT" dirty="0" smtClean="0"/>
              <a:t>Fare clic per modificare lo stile del titolo</a:t>
            </a:r>
            <a:endParaRPr kumimoji="0" lang="en-US" dirty="0"/>
          </a:p>
        </p:txBody>
      </p:sp>
      <p:sp>
        <p:nvSpPr>
          <p:cNvPr id="30" name="Segnaposto testo 29"/>
          <p:cNvSpPr>
            <a:spLocks noGrp="1"/>
          </p:cNvSpPr>
          <p:nvPr>
            <p:ph type="body" idx="1"/>
          </p:nvPr>
        </p:nvSpPr>
        <p:spPr>
          <a:xfrm>
            <a:off x="342900" y="1728642"/>
            <a:ext cx="6172200" cy="7488832"/>
          </a:xfrm>
          <a:prstGeom prst="rect">
            <a:avLst/>
          </a:prstGeom>
        </p:spPr>
        <p:txBody>
          <a:bodyPr vert="horz">
            <a:normAutofit/>
          </a:bodyPr>
          <a:lstStyle/>
          <a:p>
            <a:pPr lvl="0" eaLnBrk="1" latinLnBrk="0" hangingPunct="1"/>
            <a:r>
              <a:rPr kumimoji="0" lang="en-US" noProof="0" dirty="0" smtClean="0"/>
              <a:t>Fare </a:t>
            </a:r>
            <a:r>
              <a:rPr kumimoji="0" lang="en-US" noProof="0" dirty="0" err="1" smtClean="0"/>
              <a:t>clic</a:t>
            </a:r>
            <a:r>
              <a:rPr kumimoji="0" lang="en-US" noProof="0" dirty="0" smtClean="0"/>
              <a:t> per </a:t>
            </a:r>
            <a:r>
              <a:rPr kumimoji="0" lang="en-US" noProof="0" dirty="0" err="1" smtClean="0"/>
              <a:t>modificare</a:t>
            </a:r>
            <a:r>
              <a:rPr kumimoji="0" lang="en-US" noProof="0" dirty="0" smtClean="0"/>
              <a:t> </a:t>
            </a:r>
            <a:r>
              <a:rPr kumimoji="0" lang="en-US" noProof="0" dirty="0" err="1" smtClean="0"/>
              <a:t>stili</a:t>
            </a:r>
            <a:r>
              <a:rPr kumimoji="0" lang="en-US" noProof="0" dirty="0" smtClean="0"/>
              <a:t> del </a:t>
            </a:r>
            <a:r>
              <a:rPr kumimoji="0" lang="en-US" noProof="0" dirty="0" err="1" smtClean="0"/>
              <a:t>testo</a:t>
            </a:r>
            <a:r>
              <a:rPr kumimoji="0" lang="en-US" noProof="0" dirty="0" smtClean="0"/>
              <a:t> </a:t>
            </a:r>
            <a:r>
              <a:rPr kumimoji="0" lang="en-US" noProof="0" dirty="0" err="1" smtClean="0"/>
              <a:t>dello</a:t>
            </a:r>
            <a:r>
              <a:rPr kumimoji="0" lang="en-US" noProof="0" dirty="0" smtClean="0"/>
              <a:t> schema</a:t>
            </a:r>
          </a:p>
          <a:p>
            <a:pPr lvl="1" eaLnBrk="1" latinLnBrk="0" hangingPunct="1"/>
            <a:r>
              <a:rPr kumimoji="0" lang="en-US" noProof="0" dirty="0" err="1" smtClean="0"/>
              <a:t>Secondo</a:t>
            </a:r>
            <a:r>
              <a:rPr kumimoji="0" lang="en-US" noProof="0" dirty="0" smtClean="0"/>
              <a:t> </a:t>
            </a:r>
            <a:r>
              <a:rPr kumimoji="0" lang="en-US" noProof="0" dirty="0" err="1" smtClean="0"/>
              <a:t>livello</a:t>
            </a:r>
            <a:endParaRPr kumimoji="0" lang="en-US" noProof="0" dirty="0" smtClean="0"/>
          </a:p>
          <a:p>
            <a:pPr lvl="2" eaLnBrk="1" latinLnBrk="0" hangingPunct="1"/>
            <a:r>
              <a:rPr kumimoji="0" lang="en-US" noProof="0" dirty="0" err="1" smtClean="0"/>
              <a:t>Terzo</a:t>
            </a:r>
            <a:r>
              <a:rPr kumimoji="0" lang="en-US" noProof="0" dirty="0" smtClean="0"/>
              <a:t> </a:t>
            </a:r>
            <a:r>
              <a:rPr kumimoji="0" lang="en-US" noProof="0" dirty="0" err="1" smtClean="0"/>
              <a:t>livello</a:t>
            </a:r>
            <a:endParaRPr kumimoji="0" lang="en-US" noProof="0" dirty="0" smtClean="0"/>
          </a:p>
          <a:p>
            <a:pPr lvl="3" eaLnBrk="1" latinLnBrk="0" hangingPunct="1"/>
            <a:r>
              <a:rPr kumimoji="0" lang="en-US" noProof="0" dirty="0" smtClean="0"/>
              <a:t>Quarto </a:t>
            </a:r>
            <a:r>
              <a:rPr kumimoji="0" lang="en-US" noProof="0" dirty="0" err="1" smtClean="0"/>
              <a:t>livello</a:t>
            </a:r>
            <a:endParaRPr kumimoji="0" lang="en-US" noProof="0" dirty="0" smtClean="0"/>
          </a:p>
          <a:p>
            <a:pPr lvl="4" eaLnBrk="1" latinLnBrk="0" hangingPunct="1"/>
            <a:r>
              <a:rPr kumimoji="0" lang="en-US" noProof="0" dirty="0" err="1" smtClean="0"/>
              <a:t>Quinto</a:t>
            </a:r>
            <a:r>
              <a:rPr kumimoji="0" lang="en-US" noProof="0" dirty="0" smtClean="0"/>
              <a:t> </a:t>
            </a:r>
            <a:r>
              <a:rPr kumimoji="0" lang="en-US" noProof="0" dirty="0" err="1" smtClean="0"/>
              <a:t>livello</a:t>
            </a:r>
            <a:endParaRPr kumimoji="0" lang="en-US" noProof="0" dirty="0"/>
          </a:p>
        </p:txBody>
      </p:sp>
      <p:sp>
        <p:nvSpPr>
          <p:cNvPr id="10" name="Segnaposto data 9"/>
          <p:cNvSpPr>
            <a:spLocks noGrp="1"/>
          </p:cNvSpPr>
          <p:nvPr>
            <p:ph type="dt" sz="half" idx="2"/>
          </p:nvPr>
        </p:nvSpPr>
        <p:spPr>
          <a:xfrm>
            <a:off x="5932089" y="9447279"/>
            <a:ext cx="858600" cy="374400"/>
          </a:xfrm>
          <a:prstGeom prst="rect">
            <a:avLst/>
          </a:prstGeom>
        </p:spPr>
        <p:txBody>
          <a:bodyPr vert="horz" lIns="0" tIns="0" rIns="0" bIns="0" anchor="b"/>
          <a:lstStyle>
            <a:lvl1pPr algn="l" rtl="0" eaLnBrk="1" fontAlgn="base" latinLnBrk="0" hangingPunct="1">
              <a:spcBef>
                <a:spcPct val="0"/>
              </a:spcBef>
              <a:spcAft>
                <a:spcPct val="0"/>
              </a:spcAft>
              <a:defRPr kumimoji="0" lang="it-IT" sz="1050" kern="1200" smtClean="0">
                <a:solidFill>
                  <a:schemeClr val="tx2">
                    <a:shade val="90000"/>
                  </a:schemeClr>
                </a:solidFill>
                <a:latin typeface="Arial" charset="0"/>
                <a:ea typeface="+mn-ea"/>
                <a:cs typeface="Arial" charset="0"/>
              </a:defRPr>
            </a:lvl1pPr>
          </a:lstStyle>
          <a:p>
            <a:pPr>
              <a:defRPr/>
            </a:pPr>
            <a:r>
              <a:rPr>
                <a:solidFill>
                  <a:srgbClr val="04617B">
                    <a:shade val="90000"/>
                  </a:srgbClr>
                </a:solidFill>
              </a:rPr>
              <a:t>22/10/2013</a:t>
            </a:r>
            <a:endParaRPr dirty="0">
              <a:solidFill>
                <a:srgbClr val="04617B">
                  <a:shade val="90000"/>
                </a:srgbClr>
              </a:solidFill>
            </a:endParaRPr>
          </a:p>
        </p:txBody>
      </p:sp>
      <p:sp>
        <p:nvSpPr>
          <p:cNvPr id="22" name="Segnaposto piè di pagina 21"/>
          <p:cNvSpPr>
            <a:spLocks noGrp="1"/>
          </p:cNvSpPr>
          <p:nvPr>
            <p:ph type="ftr" sz="quarter" idx="3"/>
          </p:nvPr>
        </p:nvSpPr>
        <p:spPr>
          <a:xfrm>
            <a:off x="1104300" y="9456356"/>
            <a:ext cx="4611600" cy="374400"/>
          </a:xfrm>
          <a:prstGeom prst="rect">
            <a:avLst/>
          </a:prstGeom>
        </p:spPr>
        <p:txBody>
          <a:bodyPr vert="horz" lIns="91440" tIns="45720" rIns="91440" bIns="45720" rtlCol="0" anchor="ctr"/>
          <a:lstStyle>
            <a:lvl1pPr algn="l" eaLnBrk="1" latinLnBrk="0" hangingPunct="1">
              <a:defRPr kumimoji="0" lang="it-IT" sz="1050" b="0" i="0" u="none" strike="noStrike" kern="1200" cap="none" spc="0" normalizeH="0" baseline="0" noProof="0" smtClean="0">
                <a:ln>
                  <a:noFill/>
                </a:ln>
                <a:solidFill>
                  <a:schemeClr val="tx2"/>
                </a:solidFill>
                <a:effectLst/>
                <a:uLnTx/>
                <a:uFillTx/>
                <a:latin typeface="Arial" charset="0"/>
                <a:ea typeface="+mn-ea"/>
                <a:cs typeface="Arial" charset="0"/>
              </a:defRPr>
            </a:lvl1pPr>
          </a:lstStyle>
          <a:p>
            <a:pPr algn="ctr" fontAlgn="base">
              <a:spcBef>
                <a:spcPct val="0"/>
              </a:spcBef>
              <a:spcAft>
                <a:spcPct val="0"/>
              </a:spcAft>
            </a:pPr>
            <a:r>
              <a:rPr lang="en-US">
                <a:solidFill>
                  <a:srgbClr val="04617B"/>
                </a:solidFill>
              </a:rPr>
              <a:t>CMR - TRK -EUAB MEETING – ROME</a:t>
            </a:r>
            <a:endParaRPr lang="en-US" dirty="0">
              <a:solidFill>
                <a:srgbClr val="04617B"/>
              </a:solidFill>
            </a:endParaRPr>
          </a:p>
        </p:txBody>
      </p:sp>
      <p:sp>
        <p:nvSpPr>
          <p:cNvPr id="18" name="Segnaposto numero diapositiva 17"/>
          <p:cNvSpPr>
            <a:spLocks noGrp="1"/>
          </p:cNvSpPr>
          <p:nvPr>
            <p:ph type="sldNum" sz="quarter" idx="4"/>
          </p:nvPr>
        </p:nvSpPr>
        <p:spPr>
          <a:xfrm>
            <a:off x="59882" y="9457477"/>
            <a:ext cx="517494" cy="374400"/>
          </a:xfrm>
          <a:prstGeom prst="rect">
            <a:avLst/>
          </a:prstGeom>
        </p:spPr>
        <p:txBody>
          <a:bodyPr vert="horz" lIns="0" tIns="0" rIns="0" bIns="0" anchor="b"/>
          <a:lstStyle>
            <a:lvl1pPr algn="r" eaLnBrk="1" latinLnBrk="0" hangingPunct="1">
              <a:defRPr kumimoji="0" sz="1050">
                <a:solidFill>
                  <a:schemeClr val="tx2">
                    <a:shade val="90000"/>
                  </a:schemeClr>
                </a:solidFill>
              </a:defRPr>
            </a:lvl1pPr>
          </a:lstStyle>
          <a:p>
            <a:pPr fontAlgn="base">
              <a:spcBef>
                <a:spcPct val="0"/>
              </a:spcBef>
              <a:spcAft>
                <a:spcPct val="0"/>
              </a:spcAft>
              <a:defRPr/>
            </a:pPr>
            <a:fld id="{5C2F762C-DA42-4888-A217-10009BF02950}" type="slidenum">
              <a:rPr lang="it-IT" smtClean="0">
                <a:solidFill>
                  <a:srgbClr val="04617B">
                    <a:shade val="90000"/>
                  </a:srgbClr>
                </a:solidFill>
                <a:latin typeface="Arial" charset="0"/>
                <a:cs typeface="Arial" charset="0"/>
              </a:rPr>
              <a:pPr fontAlgn="base">
                <a:spcBef>
                  <a:spcPct val="0"/>
                </a:spcBef>
                <a:spcAft>
                  <a:spcPct val="0"/>
                </a:spcAft>
                <a:defRPr/>
              </a:pPr>
              <a:t>‹#›</a:t>
            </a:fld>
            <a:endParaRPr lang="it-IT" dirty="0">
              <a:solidFill>
                <a:srgbClr val="04617B">
                  <a:shade val="90000"/>
                </a:srgbClr>
              </a:solidFill>
              <a:latin typeface="Arial" charset="0"/>
              <a:cs typeface="Arial" charset="0"/>
            </a:endParaRPr>
          </a:p>
        </p:txBody>
      </p:sp>
      <p:cxnSp>
        <p:nvCxnSpPr>
          <p:cNvPr id="15" name="Connettore 1 14"/>
          <p:cNvCxnSpPr/>
          <p:nvPr userDrawn="1"/>
        </p:nvCxnSpPr>
        <p:spPr>
          <a:xfrm>
            <a:off x="0" y="9215185"/>
            <a:ext cx="6858000" cy="0"/>
          </a:xfrm>
          <a:prstGeom prst="line">
            <a:avLst/>
          </a:prstGeom>
          <a:ln w="31750" cmpd="sng">
            <a:solidFill>
              <a:srgbClr val="00B0F0"/>
            </a:solidFill>
          </a:ln>
        </p:spPr>
        <p:style>
          <a:lnRef idx="1">
            <a:schemeClr val="accent2"/>
          </a:lnRef>
          <a:fillRef idx="0">
            <a:schemeClr val="accent2"/>
          </a:fillRef>
          <a:effectRef idx="0">
            <a:schemeClr val="accent2"/>
          </a:effectRef>
          <a:fontRef idx="minor">
            <a:schemeClr val="tx1"/>
          </a:fontRef>
        </p:style>
      </p:cxnSp>
      <p:pic>
        <p:nvPicPr>
          <p:cNvPr id="1026" name="Picture 2" descr="C:\PROACTIVE\logo-Proactive.png"/>
          <p:cNvPicPr>
            <a:picLocks noChangeAspect="1" noChangeArrowheads="1"/>
          </p:cNvPicPr>
          <p:nvPr userDrawn="1"/>
        </p:nvPicPr>
        <p:blipFill>
          <a:blip r:embed="rId3" cstate="print"/>
          <a:srcRect/>
          <a:stretch>
            <a:fillRect/>
          </a:stretch>
        </p:blipFill>
        <p:spPr bwMode="auto">
          <a:xfrm>
            <a:off x="5103186" y="0"/>
            <a:ext cx="1646802" cy="826219"/>
          </a:xfrm>
          <a:prstGeom prst="rect">
            <a:avLst/>
          </a:prstGeom>
          <a:noFill/>
        </p:spPr>
      </p:pic>
    </p:spTree>
    <p:extLst>
      <p:ext uri="{BB962C8B-B14F-4D97-AF65-F5344CB8AC3E}">
        <p14:creationId xmlns:p14="http://schemas.microsoft.com/office/powerpoint/2010/main" val="2248990982"/>
      </p:ext>
    </p:extLst>
  </p:cSld>
  <p:clrMap bg1="lt1" tx1="dk1" bg2="lt2" tx2="dk2" accent1="accent1" accent2="accent2" accent3="accent3" accent4="accent4" accent5="accent5" accent6="accent6" hlink="hlink" folHlink="folHlink"/>
  <p:sldLayoutIdLst>
    <p:sldLayoutId id="2147483679" r:id="rId1"/>
  </p:sldLayoutIdLst>
  <p:transition>
    <p:wipe dir="r"/>
  </p:transition>
  <p:timing>
    <p:tnLst>
      <p:par>
        <p:cTn id="1" dur="indefinite" restart="never" nodeType="tmRoot"/>
      </p:par>
    </p:tnLst>
  </p:timing>
  <p:hf hdr="0"/>
  <p:txStyles>
    <p:titleStyle>
      <a:lvl1pPr algn="ctr" rtl="0" eaLnBrk="1" latinLnBrk="0" hangingPunct="1">
        <a:spcBef>
          <a:spcPct val="0"/>
        </a:spcBef>
        <a:buNone/>
        <a:defRPr kumimoji="0" sz="2400" b="1" kern="1200">
          <a:ln>
            <a:noFill/>
          </a:ln>
          <a:solidFill>
            <a:schemeClr val="tx2"/>
          </a:solidFill>
          <a:effectLst/>
          <a:latin typeface="+mj-lt"/>
          <a:ea typeface="+mj-ea"/>
          <a:cs typeface="+mj-cs"/>
        </a:defRPr>
      </a:lvl1pPr>
    </p:titleStyle>
    <p:bodyStyle>
      <a:lvl1pPr marL="205739" indent="-205739" algn="l" rtl="0" eaLnBrk="1" latinLnBrk="0" hangingPunct="1">
        <a:spcBef>
          <a:spcPct val="20000"/>
        </a:spcBef>
        <a:spcAft>
          <a:spcPts val="150"/>
        </a:spcAft>
        <a:buClr>
          <a:schemeClr val="accent3"/>
        </a:buClr>
        <a:buSzPct val="95000"/>
        <a:buFont typeface="Wingdings 2"/>
        <a:buChar char=""/>
        <a:defRPr kumimoji="0" sz="1950" kern="1200">
          <a:solidFill>
            <a:schemeClr val="tx1"/>
          </a:solidFill>
          <a:latin typeface="Calibri"/>
          <a:ea typeface="+mn-ea"/>
          <a:cs typeface="Calibri"/>
        </a:defRPr>
      </a:lvl1pPr>
      <a:lvl2pPr marL="480058" indent="-185165" algn="l" rtl="0" eaLnBrk="1" latinLnBrk="0" hangingPunct="1">
        <a:spcBef>
          <a:spcPct val="20000"/>
        </a:spcBef>
        <a:spcAft>
          <a:spcPts val="150"/>
        </a:spcAft>
        <a:buClr>
          <a:schemeClr val="accent1"/>
        </a:buClr>
        <a:buSzPct val="85000"/>
        <a:buFont typeface="Wingdings 2"/>
        <a:buChar char=""/>
        <a:defRPr kumimoji="0" sz="1800" kern="1200">
          <a:solidFill>
            <a:schemeClr val="tx1"/>
          </a:solidFill>
          <a:latin typeface="Calibri"/>
          <a:ea typeface="+mn-ea"/>
          <a:cs typeface="Calibri"/>
        </a:defRPr>
      </a:lvl2pPr>
      <a:lvl3pPr marL="685796" indent="-185165" algn="l" rtl="0" eaLnBrk="1" latinLnBrk="0" hangingPunct="1">
        <a:spcBef>
          <a:spcPct val="20000"/>
        </a:spcBef>
        <a:spcAft>
          <a:spcPts val="150"/>
        </a:spcAft>
        <a:buClr>
          <a:schemeClr val="accent2"/>
        </a:buClr>
        <a:buSzPct val="70000"/>
        <a:buFont typeface="Wingdings 2"/>
        <a:buChar char=""/>
        <a:defRPr kumimoji="0" sz="1575" kern="1200">
          <a:solidFill>
            <a:schemeClr val="tx1"/>
          </a:solidFill>
          <a:latin typeface="Calibri"/>
          <a:ea typeface="+mn-ea"/>
          <a:cs typeface="Calibri"/>
        </a:defRPr>
      </a:lvl3pPr>
      <a:lvl4pPr marL="891535" indent="-157733" algn="l" rtl="0" eaLnBrk="1" latinLnBrk="0" hangingPunct="1">
        <a:spcBef>
          <a:spcPct val="20000"/>
        </a:spcBef>
        <a:spcAft>
          <a:spcPts val="150"/>
        </a:spcAft>
        <a:buClr>
          <a:schemeClr val="accent3"/>
        </a:buClr>
        <a:buSzPct val="65000"/>
        <a:buFont typeface="Wingdings 2"/>
        <a:buChar char=""/>
        <a:defRPr kumimoji="0" sz="1500" kern="1200">
          <a:solidFill>
            <a:schemeClr val="tx1"/>
          </a:solidFill>
          <a:latin typeface="Calibri"/>
          <a:ea typeface="+mn-ea"/>
          <a:cs typeface="Calibri"/>
        </a:defRPr>
      </a:lvl4pPr>
      <a:lvl5pPr marL="1097273" indent="-157733" algn="l" rtl="0" eaLnBrk="1" latinLnBrk="0" hangingPunct="1">
        <a:spcBef>
          <a:spcPct val="20000"/>
        </a:spcBef>
        <a:spcAft>
          <a:spcPts val="600"/>
        </a:spcAft>
        <a:buClr>
          <a:schemeClr val="accent4"/>
        </a:buClr>
        <a:buSzPct val="65000"/>
        <a:buFont typeface="Wingdings 2"/>
        <a:buChar char=""/>
        <a:defRPr kumimoji="0" sz="1350" kern="1200">
          <a:solidFill>
            <a:schemeClr val="tx1"/>
          </a:solidFill>
          <a:latin typeface="Calibri"/>
          <a:ea typeface="+mn-ea"/>
          <a:cs typeface="Calibri"/>
        </a:defRPr>
      </a:lvl5pPr>
      <a:lvl6pPr marL="1303013" indent="-157733" algn="l" rtl="0" eaLnBrk="1" latinLnBrk="0" hangingPunct="1">
        <a:spcBef>
          <a:spcPct val="20000"/>
        </a:spcBef>
        <a:buClr>
          <a:schemeClr val="accent5"/>
        </a:buClr>
        <a:buSzPct val="80000"/>
        <a:buFont typeface="Wingdings 2"/>
        <a:buChar char=""/>
        <a:defRPr kumimoji="0" sz="1350" kern="1200">
          <a:solidFill>
            <a:schemeClr val="tx1"/>
          </a:solidFill>
          <a:latin typeface="+mn-lt"/>
          <a:ea typeface="+mn-ea"/>
          <a:cs typeface="+mn-cs"/>
        </a:defRPr>
      </a:lvl6pPr>
      <a:lvl7pPr marL="1440172" indent="-137159"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5910" indent="-137159"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1650" indent="-137159" algn="l" rtl="0" eaLnBrk="1" latinLnBrk="0" hangingPunct="1">
        <a:spcBef>
          <a:spcPct val="20000"/>
        </a:spcBef>
        <a:buClr>
          <a:schemeClr val="tx2"/>
        </a:buClr>
        <a:buFontTx/>
        <a:buChar char="•"/>
        <a:defRPr kumimoji="0" sz="105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899" algn="l" rtl="0" eaLnBrk="1" latinLnBrk="0" hangingPunct="1">
        <a:defRPr kumimoji="0" kern="1200">
          <a:solidFill>
            <a:schemeClr val="tx1"/>
          </a:solidFill>
          <a:latin typeface="+mn-lt"/>
          <a:ea typeface="+mn-ea"/>
          <a:cs typeface="+mn-cs"/>
        </a:defRPr>
      </a:lvl2pPr>
      <a:lvl3pPr marL="685796" algn="l" rtl="0" eaLnBrk="1" latinLnBrk="0" hangingPunct="1">
        <a:defRPr kumimoji="0" kern="1200">
          <a:solidFill>
            <a:schemeClr val="tx1"/>
          </a:solidFill>
          <a:latin typeface="+mn-lt"/>
          <a:ea typeface="+mn-ea"/>
          <a:cs typeface="+mn-cs"/>
        </a:defRPr>
      </a:lvl3pPr>
      <a:lvl4pPr marL="1028694" algn="l" rtl="0" eaLnBrk="1" latinLnBrk="0" hangingPunct="1">
        <a:defRPr kumimoji="0" kern="1200">
          <a:solidFill>
            <a:schemeClr val="tx1"/>
          </a:solidFill>
          <a:latin typeface="+mn-lt"/>
          <a:ea typeface="+mn-ea"/>
          <a:cs typeface="+mn-cs"/>
        </a:defRPr>
      </a:lvl4pPr>
      <a:lvl5pPr marL="1371592" algn="l" rtl="0" eaLnBrk="1" latinLnBrk="0" hangingPunct="1">
        <a:defRPr kumimoji="0" kern="1200">
          <a:solidFill>
            <a:schemeClr val="tx1"/>
          </a:solidFill>
          <a:latin typeface="+mn-lt"/>
          <a:ea typeface="+mn-ea"/>
          <a:cs typeface="+mn-cs"/>
        </a:defRPr>
      </a:lvl5pPr>
      <a:lvl6pPr marL="1714490" algn="l" rtl="0" eaLnBrk="1" latinLnBrk="0" hangingPunct="1">
        <a:defRPr kumimoji="0" kern="1200">
          <a:solidFill>
            <a:schemeClr val="tx1"/>
          </a:solidFill>
          <a:latin typeface="+mn-lt"/>
          <a:ea typeface="+mn-ea"/>
          <a:cs typeface="+mn-cs"/>
        </a:defRPr>
      </a:lvl6pPr>
      <a:lvl7pPr marL="2057389" algn="l" rtl="0" eaLnBrk="1" latinLnBrk="0" hangingPunct="1">
        <a:defRPr kumimoji="0" kern="1200">
          <a:solidFill>
            <a:schemeClr val="tx1"/>
          </a:solidFill>
          <a:latin typeface="+mn-lt"/>
          <a:ea typeface="+mn-ea"/>
          <a:cs typeface="+mn-cs"/>
        </a:defRPr>
      </a:lvl7pPr>
      <a:lvl8pPr marL="2400286" algn="l" rtl="0" eaLnBrk="1" latinLnBrk="0" hangingPunct="1">
        <a:defRPr kumimoji="0" kern="1200">
          <a:solidFill>
            <a:schemeClr val="tx1"/>
          </a:solidFill>
          <a:latin typeface="+mn-lt"/>
          <a:ea typeface="+mn-ea"/>
          <a:cs typeface="+mn-cs"/>
        </a:defRPr>
      </a:lvl8pPr>
      <a:lvl9pPr marL="2743184"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7" name="Figura a mano libera 6"/>
          <p:cNvSpPr>
            <a:spLocks/>
          </p:cNvSpPr>
          <p:nvPr/>
        </p:nvSpPr>
        <p:spPr bwMode="auto">
          <a:xfrm>
            <a:off x="-7144" y="-10319"/>
            <a:ext cx="6872288" cy="1504244"/>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68580" tIns="34290" rIns="68580" bIns="34290" anchor="t" compatLnSpc="1"/>
          <a:lstStyle/>
          <a:p>
            <a:pPr fontAlgn="base">
              <a:spcBef>
                <a:spcPct val="0"/>
              </a:spcBef>
              <a:spcAft>
                <a:spcPct val="0"/>
              </a:spcAft>
            </a:pPr>
            <a:endParaRPr lang="en-US" sz="1350" dirty="0">
              <a:solidFill>
                <a:prstClr val="black"/>
              </a:solidFill>
              <a:cs typeface="Arial" charset="0"/>
            </a:endParaRPr>
          </a:p>
        </p:txBody>
      </p:sp>
      <p:sp>
        <p:nvSpPr>
          <p:cNvPr id="8" name="Figura a mano libera 7"/>
          <p:cNvSpPr>
            <a:spLocks/>
          </p:cNvSpPr>
          <p:nvPr/>
        </p:nvSpPr>
        <p:spPr bwMode="auto">
          <a:xfrm>
            <a:off x="3286125" y="-10318"/>
            <a:ext cx="3571875" cy="921808"/>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68580" tIns="34290" rIns="68580" bIns="34290" anchor="t" compatLnSpc="1"/>
          <a:lstStyle/>
          <a:p>
            <a:pPr fontAlgn="base">
              <a:spcBef>
                <a:spcPct val="0"/>
              </a:spcBef>
              <a:spcAft>
                <a:spcPct val="0"/>
              </a:spcAft>
            </a:pPr>
            <a:endParaRPr lang="en-US" sz="1350" dirty="0">
              <a:solidFill>
                <a:prstClr val="black"/>
              </a:solidFill>
              <a:cs typeface="Arial" charset="0"/>
            </a:endParaRPr>
          </a:p>
        </p:txBody>
      </p:sp>
      <p:sp>
        <p:nvSpPr>
          <p:cNvPr id="9" name="Segnaposto titolo 8"/>
          <p:cNvSpPr>
            <a:spLocks noGrp="1"/>
          </p:cNvSpPr>
          <p:nvPr>
            <p:ph type="title"/>
          </p:nvPr>
        </p:nvSpPr>
        <p:spPr>
          <a:xfrm>
            <a:off x="349197" y="792538"/>
            <a:ext cx="6172200" cy="714896"/>
          </a:xfrm>
          <a:prstGeom prst="rect">
            <a:avLst/>
          </a:prstGeom>
        </p:spPr>
        <p:txBody>
          <a:bodyPr vert="horz" lIns="0" rIns="0" bIns="0" anchor="b">
            <a:noAutofit/>
          </a:bodyPr>
          <a:lstStyle/>
          <a:p>
            <a:r>
              <a:rPr kumimoji="0" lang="it-IT" dirty="0" smtClean="0"/>
              <a:t>Fare clic per modificare lo stile del titolo</a:t>
            </a:r>
            <a:endParaRPr kumimoji="0" lang="en-US" dirty="0"/>
          </a:p>
        </p:txBody>
      </p:sp>
      <p:sp>
        <p:nvSpPr>
          <p:cNvPr id="30" name="Segnaposto testo 29"/>
          <p:cNvSpPr>
            <a:spLocks noGrp="1"/>
          </p:cNvSpPr>
          <p:nvPr>
            <p:ph type="body" idx="1"/>
          </p:nvPr>
        </p:nvSpPr>
        <p:spPr>
          <a:xfrm>
            <a:off x="342900" y="1728642"/>
            <a:ext cx="6172200" cy="7488832"/>
          </a:xfrm>
          <a:prstGeom prst="rect">
            <a:avLst/>
          </a:prstGeom>
        </p:spPr>
        <p:txBody>
          <a:bodyPr vert="horz">
            <a:normAutofit/>
          </a:bodyPr>
          <a:lstStyle/>
          <a:p>
            <a:pPr lvl="0" eaLnBrk="1" latinLnBrk="0" hangingPunct="1"/>
            <a:r>
              <a:rPr kumimoji="0" lang="en-US" noProof="0" dirty="0" smtClean="0"/>
              <a:t>Fare </a:t>
            </a:r>
            <a:r>
              <a:rPr kumimoji="0" lang="en-US" noProof="0" dirty="0" err="1" smtClean="0"/>
              <a:t>clic</a:t>
            </a:r>
            <a:r>
              <a:rPr kumimoji="0" lang="en-US" noProof="0" dirty="0" smtClean="0"/>
              <a:t> per </a:t>
            </a:r>
            <a:r>
              <a:rPr kumimoji="0" lang="en-US" noProof="0" dirty="0" err="1" smtClean="0"/>
              <a:t>modificare</a:t>
            </a:r>
            <a:r>
              <a:rPr kumimoji="0" lang="en-US" noProof="0" dirty="0" smtClean="0"/>
              <a:t> </a:t>
            </a:r>
            <a:r>
              <a:rPr kumimoji="0" lang="en-US" noProof="0" dirty="0" err="1" smtClean="0"/>
              <a:t>stili</a:t>
            </a:r>
            <a:r>
              <a:rPr kumimoji="0" lang="en-US" noProof="0" dirty="0" smtClean="0"/>
              <a:t> del </a:t>
            </a:r>
            <a:r>
              <a:rPr kumimoji="0" lang="en-US" noProof="0" dirty="0" err="1" smtClean="0"/>
              <a:t>testo</a:t>
            </a:r>
            <a:r>
              <a:rPr kumimoji="0" lang="en-US" noProof="0" dirty="0" smtClean="0"/>
              <a:t> </a:t>
            </a:r>
            <a:r>
              <a:rPr kumimoji="0" lang="en-US" noProof="0" dirty="0" err="1" smtClean="0"/>
              <a:t>dello</a:t>
            </a:r>
            <a:r>
              <a:rPr kumimoji="0" lang="en-US" noProof="0" dirty="0" smtClean="0"/>
              <a:t> schema</a:t>
            </a:r>
          </a:p>
          <a:p>
            <a:pPr lvl="1" eaLnBrk="1" latinLnBrk="0" hangingPunct="1"/>
            <a:r>
              <a:rPr kumimoji="0" lang="en-US" noProof="0" dirty="0" err="1" smtClean="0"/>
              <a:t>Secondo</a:t>
            </a:r>
            <a:r>
              <a:rPr kumimoji="0" lang="en-US" noProof="0" dirty="0" smtClean="0"/>
              <a:t> </a:t>
            </a:r>
            <a:r>
              <a:rPr kumimoji="0" lang="en-US" noProof="0" dirty="0" err="1" smtClean="0"/>
              <a:t>livello</a:t>
            </a:r>
            <a:endParaRPr kumimoji="0" lang="en-US" noProof="0" dirty="0" smtClean="0"/>
          </a:p>
          <a:p>
            <a:pPr lvl="2" eaLnBrk="1" latinLnBrk="0" hangingPunct="1"/>
            <a:r>
              <a:rPr kumimoji="0" lang="en-US" noProof="0" dirty="0" err="1" smtClean="0"/>
              <a:t>Terzo</a:t>
            </a:r>
            <a:r>
              <a:rPr kumimoji="0" lang="en-US" noProof="0" dirty="0" smtClean="0"/>
              <a:t> </a:t>
            </a:r>
            <a:r>
              <a:rPr kumimoji="0" lang="en-US" noProof="0" dirty="0" err="1" smtClean="0"/>
              <a:t>livello</a:t>
            </a:r>
            <a:endParaRPr kumimoji="0" lang="en-US" noProof="0" dirty="0" smtClean="0"/>
          </a:p>
          <a:p>
            <a:pPr lvl="3" eaLnBrk="1" latinLnBrk="0" hangingPunct="1"/>
            <a:r>
              <a:rPr kumimoji="0" lang="en-US" noProof="0" dirty="0" smtClean="0"/>
              <a:t>Quarto </a:t>
            </a:r>
            <a:r>
              <a:rPr kumimoji="0" lang="en-US" noProof="0" dirty="0" err="1" smtClean="0"/>
              <a:t>livello</a:t>
            </a:r>
            <a:endParaRPr kumimoji="0" lang="en-US" noProof="0" dirty="0" smtClean="0"/>
          </a:p>
          <a:p>
            <a:pPr lvl="4" eaLnBrk="1" latinLnBrk="0" hangingPunct="1"/>
            <a:r>
              <a:rPr kumimoji="0" lang="en-US" noProof="0" dirty="0" err="1" smtClean="0"/>
              <a:t>Quinto</a:t>
            </a:r>
            <a:r>
              <a:rPr kumimoji="0" lang="en-US" noProof="0" dirty="0" smtClean="0"/>
              <a:t> </a:t>
            </a:r>
            <a:r>
              <a:rPr kumimoji="0" lang="en-US" noProof="0" dirty="0" err="1" smtClean="0"/>
              <a:t>livello</a:t>
            </a:r>
            <a:endParaRPr kumimoji="0" lang="en-US" noProof="0" dirty="0"/>
          </a:p>
        </p:txBody>
      </p:sp>
      <p:sp>
        <p:nvSpPr>
          <p:cNvPr id="10" name="Segnaposto data 9"/>
          <p:cNvSpPr>
            <a:spLocks noGrp="1"/>
          </p:cNvSpPr>
          <p:nvPr>
            <p:ph type="dt" sz="half" idx="2"/>
          </p:nvPr>
        </p:nvSpPr>
        <p:spPr>
          <a:xfrm>
            <a:off x="5932089" y="9447279"/>
            <a:ext cx="858600" cy="374400"/>
          </a:xfrm>
          <a:prstGeom prst="rect">
            <a:avLst/>
          </a:prstGeom>
        </p:spPr>
        <p:txBody>
          <a:bodyPr vert="horz" lIns="0" tIns="0" rIns="0" bIns="0" anchor="b"/>
          <a:lstStyle>
            <a:lvl1pPr algn="l" rtl="0" eaLnBrk="1" fontAlgn="base" latinLnBrk="0" hangingPunct="1">
              <a:spcBef>
                <a:spcPct val="0"/>
              </a:spcBef>
              <a:spcAft>
                <a:spcPct val="0"/>
              </a:spcAft>
              <a:defRPr kumimoji="0" lang="it-IT" sz="1050" kern="1200" smtClean="0">
                <a:solidFill>
                  <a:schemeClr val="tx2">
                    <a:shade val="90000"/>
                  </a:schemeClr>
                </a:solidFill>
                <a:latin typeface="Arial" charset="0"/>
                <a:ea typeface="+mn-ea"/>
                <a:cs typeface="Arial" charset="0"/>
              </a:defRPr>
            </a:lvl1pPr>
          </a:lstStyle>
          <a:p>
            <a:pPr>
              <a:defRPr/>
            </a:pPr>
            <a:r>
              <a:rPr lang="it-IT" dirty="0" smtClean="0">
                <a:solidFill>
                  <a:srgbClr val="04617B">
                    <a:shade val="90000"/>
                  </a:srgbClr>
                </a:solidFill>
              </a:rPr>
              <a:t>16/12/2014</a:t>
            </a:r>
            <a:endParaRPr lang="it-IT" dirty="0">
              <a:solidFill>
                <a:srgbClr val="04617B">
                  <a:shade val="90000"/>
                </a:srgbClr>
              </a:solidFill>
            </a:endParaRPr>
          </a:p>
        </p:txBody>
      </p:sp>
      <p:sp>
        <p:nvSpPr>
          <p:cNvPr id="22" name="Segnaposto piè di pagina 21"/>
          <p:cNvSpPr>
            <a:spLocks noGrp="1"/>
          </p:cNvSpPr>
          <p:nvPr>
            <p:ph type="ftr" sz="quarter" idx="3"/>
          </p:nvPr>
        </p:nvSpPr>
        <p:spPr>
          <a:xfrm>
            <a:off x="1104300" y="9456356"/>
            <a:ext cx="4611600" cy="374400"/>
          </a:xfrm>
          <a:prstGeom prst="rect">
            <a:avLst/>
          </a:prstGeom>
        </p:spPr>
        <p:txBody>
          <a:bodyPr vert="horz" lIns="91440" tIns="45720" rIns="91440" bIns="45720" rtlCol="0" anchor="ctr"/>
          <a:lstStyle>
            <a:lvl1pPr algn="l" eaLnBrk="1" latinLnBrk="0" hangingPunct="1">
              <a:defRPr kumimoji="0" lang="it-IT" sz="1050" b="0" i="0" u="none" strike="noStrike" kern="1200" cap="none" spc="0" normalizeH="0" baseline="0" noProof="0" smtClean="0">
                <a:ln>
                  <a:noFill/>
                </a:ln>
                <a:solidFill>
                  <a:schemeClr val="tx2"/>
                </a:solidFill>
                <a:effectLst/>
                <a:uLnTx/>
                <a:uFillTx/>
                <a:latin typeface="Arial" charset="0"/>
                <a:ea typeface="+mn-ea"/>
                <a:cs typeface="Arial" charset="0"/>
              </a:defRPr>
            </a:lvl1pPr>
          </a:lstStyle>
          <a:p>
            <a:pPr algn="ctr" fontAlgn="base">
              <a:spcBef>
                <a:spcPct val="0"/>
              </a:spcBef>
              <a:spcAft>
                <a:spcPct val="0"/>
              </a:spcAft>
            </a:pPr>
            <a:r>
              <a:rPr lang="en-US">
                <a:solidFill>
                  <a:srgbClr val="04617B"/>
                </a:solidFill>
              </a:rPr>
              <a:t>CMR - TRK -EUAB MEETING – ROME</a:t>
            </a:r>
            <a:endParaRPr lang="en-US" dirty="0">
              <a:solidFill>
                <a:srgbClr val="04617B"/>
              </a:solidFill>
            </a:endParaRPr>
          </a:p>
        </p:txBody>
      </p:sp>
      <p:sp>
        <p:nvSpPr>
          <p:cNvPr id="18" name="Segnaposto numero diapositiva 17"/>
          <p:cNvSpPr>
            <a:spLocks noGrp="1"/>
          </p:cNvSpPr>
          <p:nvPr>
            <p:ph type="sldNum" sz="quarter" idx="4"/>
          </p:nvPr>
        </p:nvSpPr>
        <p:spPr>
          <a:xfrm>
            <a:off x="59882" y="9457477"/>
            <a:ext cx="517494" cy="374400"/>
          </a:xfrm>
          <a:prstGeom prst="rect">
            <a:avLst/>
          </a:prstGeom>
        </p:spPr>
        <p:txBody>
          <a:bodyPr vert="horz" lIns="0" tIns="0" rIns="0" bIns="0" anchor="b"/>
          <a:lstStyle>
            <a:lvl1pPr algn="r" eaLnBrk="1" latinLnBrk="0" hangingPunct="1">
              <a:defRPr kumimoji="0" sz="1050">
                <a:solidFill>
                  <a:schemeClr val="tx2">
                    <a:shade val="90000"/>
                  </a:schemeClr>
                </a:solidFill>
              </a:defRPr>
            </a:lvl1pPr>
          </a:lstStyle>
          <a:p>
            <a:pPr fontAlgn="base">
              <a:spcBef>
                <a:spcPct val="0"/>
              </a:spcBef>
              <a:spcAft>
                <a:spcPct val="0"/>
              </a:spcAft>
              <a:defRPr/>
            </a:pPr>
            <a:fld id="{5C2F762C-DA42-4888-A217-10009BF02950}" type="slidenum">
              <a:rPr lang="it-IT" smtClean="0">
                <a:solidFill>
                  <a:srgbClr val="04617B">
                    <a:shade val="90000"/>
                  </a:srgbClr>
                </a:solidFill>
                <a:latin typeface="Arial" charset="0"/>
                <a:cs typeface="Arial" charset="0"/>
              </a:rPr>
              <a:pPr fontAlgn="base">
                <a:spcBef>
                  <a:spcPct val="0"/>
                </a:spcBef>
                <a:spcAft>
                  <a:spcPct val="0"/>
                </a:spcAft>
                <a:defRPr/>
              </a:pPr>
              <a:t>‹#›</a:t>
            </a:fld>
            <a:endParaRPr lang="it-IT" dirty="0">
              <a:solidFill>
                <a:srgbClr val="04617B">
                  <a:shade val="90000"/>
                </a:srgbClr>
              </a:solidFill>
              <a:latin typeface="Arial" charset="0"/>
              <a:cs typeface="Arial" charset="0"/>
            </a:endParaRPr>
          </a:p>
        </p:txBody>
      </p:sp>
      <p:pic>
        <p:nvPicPr>
          <p:cNvPr id="1026" name="Picture 2" descr="C:\PROACTIVE\logo-Proactive.png"/>
          <p:cNvPicPr>
            <a:picLocks noChangeAspect="1" noChangeArrowheads="1"/>
          </p:cNvPicPr>
          <p:nvPr userDrawn="1"/>
        </p:nvPicPr>
        <p:blipFill>
          <a:blip r:embed="rId3" cstate="print"/>
          <a:srcRect/>
          <a:stretch>
            <a:fillRect/>
          </a:stretch>
        </p:blipFill>
        <p:spPr bwMode="auto">
          <a:xfrm>
            <a:off x="5103186" y="0"/>
            <a:ext cx="1646802" cy="826219"/>
          </a:xfrm>
          <a:prstGeom prst="rect">
            <a:avLst/>
          </a:prstGeom>
          <a:noFill/>
        </p:spPr>
      </p:pic>
      <p:cxnSp>
        <p:nvCxnSpPr>
          <p:cNvPr id="11" name="Connettore 1 10"/>
          <p:cNvCxnSpPr/>
          <p:nvPr userDrawn="1"/>
        </p:nvCxnSpPr>
        <p:spPr>
          <a:xfrm>
            <a:off x="0" y="9215185"/>
            <a:ext cx="6858000" cy="0"/>
          </a:xfrm>
          <a:prstGeom prst="line">
            <a:avLst/>
          </a:prstGeom>
          <a:ln w="31750" cmpd="sng">
            <a:solidFill>
              <a:srgbClr val="00B0F0"/>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646108503"/>
      </p:ext>
    </p:extLst>
  </p:cSld>
  <p:clrMap bg1="lt1" tx1="dk1" bg2="lt2" tx2="dk2" accent1="accent1" accent2="accent2" accent3="accent3" accent4="accent4" accent5="accent5" accent6="accent6" hlink="hlink" folHlink="folHlink"/>
  <p:sldLayoutIdLst>
    <p:sldLayoutId id="2147483682" r:id="rId1"/>
  </p:sldLayoutIdLst>
  <p:transition>
    <p:wipe dir="r"/>
  </p:transition>
  <p:timing>
    <p:tnLst>
      <p:par>
        <p:cTn id="1" dur="indefinite" restart="never" nodeType="tmRoot"/>
      </p:par>
    </p:tnLst>
  </p:timing>
  <p:hf hdr="0"/>
  <p:txStyles>
    <p:titleStyle>
      <a:lvl1pPr algn="ctr" rtl="0" eaLnBrk="1" latinLnBrk="0" hangingPunct="1">
        <a:spcBef>
          <a:spcPct val="0"/>
        </a:spcBef>
        <a:buNone/>
        <a:defRPr kumimoji="0" sz="2400" b="1" kern="1200">
          <a:ln>
            <a:noFill/>
          </a:ln>
          <a:solidFill>
            <a:schemeClr val="tx2"/>
          </a:solidFill>
          <a:effectLst/>
          <a:latin typeface="+mj-lt"/>
          <a:ea typeface="+mj-ea"/>
          <a:cs typeface="+mj-cs"/>
        </a:defRPr>
      </a:lvl1pPr>
    </p:titleStyle>
    <p:bodyStyle>
      <a:lvl1pPr marL="205739" indent="-205739" algn="l" rtl="0" eaLnBrk="1" latinLnBrk="0" hangingPunct="1">
        <a:spcBef>
          <a:spcPct val="20000"/>
        </a:spcBef>
        <a:spcAft>
          <a:spcPts val="150"/>
        </a:spcAft>
        <a:buClr>
          <a:schemeClr val="accent3"/>
        </a:buClr>
        <a:buSzPct val="95000"/>
        <a:buFont typeface="Wingdings 2"/>
        <a:buChar char=""/>
        <a:defRPr kumimoji="0" sz="1950" kern="1200">
          <a:solidFill>
            <a:schemeClr val="tx1"/>
          </a:solidFill>
          <a:latin typeface="Calibri"/>
          <a:ea typeface="+mn-ea"/>
          <a:cs typeface="Calibri"/>
        </a:defRPr>
      </a:lvl1pPr>
      <a:lvl2pPr marL="480058" indent="-185165" algn="l" rtl="0" eaLnBrk="1" latinLnBrk="0" hangingPunct="1">
        <a:spcBef>
          <a:spcPct val="20000"/>
        </a:spcBef>
        <a:spcAft>
          <a:spcPts val="150"/>
        </a:spcAft>
        <a:buClr>
          <a:schemeClr val="accent1"/>
        </a:buClr>
        <a:buSzPct val="85000"/>
        <a:buFont typeface="Wingdings 2"/>
        <a:buChar char=""/>
        <a:defRPr kumimoji="0" sz="1800" kern="1200">
          <a:solidFill>
            <a:schemeClr val="tx1"/>
          </a:solidFill>
          <a:latin typeface="Calibri"/>
          <a:ea typeface="+mn-ea"/>
          <a:cs typeface="Calibri"/>
        </a:defRPr>
      </a:lvl2pPr>
      <a:lvl3pPr marL="685796" indent="-185165" algn="l" rtl="0" eaLnBrk="1" latinLnBrk="0" hangingPunct="1">
        <a:spcBef>
          <a:spcPct val="20000"/>
        </a:spcBef>
        <a:spcAft>
          <a:spcPts val="150"/>
        </a:spcAft>
        <a:buClr>
          <a:schemeClr val="accent2"/>
        </a:buClr>
        <a:buSzPct val="70000"/>
        <a:buFont typeface="Wingdings 2"/>
        <a:buChar char=""/>
        <a:defRPr kumimoji="0" sz="1575" kern="1200">
          <a:solidFill>
            <a:schemeClr val="tx1"/>
          </a:solidFill>
          <a:latin typeface="Calibri"/>
          <a:ea typeface="+mn-ea"/>
          <a:cs typeface="Calibri"/>
        </a:defRPr>
      </a:lvl3pPr>
      <a:lvl4pPr marL="891535" indent="-157733" algn="l" rtl="0" eaLnBrk="1" latinLnBrk="0" hangingPunct="1">
        <a:spcBef>
          <a:spcPct val="20000"/>
        </a:spcBef>
        <a:spcAft>
          <a:spcPts val="150"/>
        </a:spcAft>
        <a:buClr>
          <a:schemeClr val="accent3"/>
        </a:buClr>
        <a:buSzPct val="65000"/>
        <a:buFont typeface="Wingdings 2"/>
        <a:buChar char=""/>
        <a:defRPr kumimoji="0" sz="1500" kern="1200">
          <a:solidFill>
            <a:schemeClr val="tx1"/>
          </a:solidFill>
          <a:latin typeface="Calibri"/>
          <a:ea typeface="+mn-ea"/>
          <a:cs typeface="Calibri"/>
        </a:defRPr>
      </a:lvl4pPr>
      <a:lvl5pPr marL="1097273" indent="-157733" algn="l" rtl="0" eaLnBrk="1" latinLnBrk="0" hangingPunct="1">
        <a:spcBef>
          <a:spcPct val="20000"/>
        </a:spcBef>
        <a:spcAft>
          <a:spcPts val="600"/>
        </a:spcAft>
        <a:buClr>
          <a:schemeClr val="accent4"/>
        </a:buClr>
        <a:buSzPct val="65000"/>
        <a:buFont typeface="Wingdings 2"/>
        <a:buChar char=""/>
        <a:defRPr kumimoji="0" sz="1350" kern="1200">
          <a:solidFill>
            <a:schemeClr val="tx1"/>
          </a:solidFill>
          <a:latin typeface="Calibri"/>
          <a:ea typeface="+mn-ea"/>
          <a:cs typeface="Calibri"/>
        </a:defRPr>
      </a:lvl5pPr>
      <a:lvl6pPr marL="1303013" indent="-157733" algn="l" rtl="0" eaLnBrk="1" latinLnBrk="0" hangingPunct="1">
        <a:spcBef>
          <a:spcPct val="20000"/>
        </a:spcBef>
        <a:buClr>
          <a:schemeClr val="accent5"/>
        </a:buClr>
        <a:buSzPct val="80000"/>
        <a:buFont typeface="Wingdings 2"/>
        <a:buChar char=""/>
        <a:defRPr kumimoji="0" sz="1350" kern="1200">
          <a:solidFill>
            <a:schemeClr val="tx1"/>
          </a:solidFill>
          <a:latin typeface="+mn-lt"/>
          <a:ea typeface="+mn-ea"/>
          <a:cs typeface="+mn-cs"/>
        </a:defRPr>
      </a:lvl6pPr>
      <a:lvl7pPr marL="1440172" indent="-137159"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5910" indent="-137159"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1650" indent="-137159" algn="l" rtl="0" eaLnBrk="1" latinLnBrk="0" hangingPunct="1">
        <a:spcBef>
          <a:spcPct val="20000"/>
        </a:spcBef>
        <a:buClr>
          <a:schemeClr val="tx2"/>
        </a:buClr>
        <a:buFontTx/>
        <a:buChar char="•"/>
        <a:defRPr kumimoji="0" sz="105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899" algn="l" rtl="0" eaLnBrk="1" latinLnBrk="0" hangingPunct="1">
        <a:defRPr kumimoji="0" kern="1200">
          <a:solidFill>
            <a:schemeClr val="tx1"/>
          </a:solidFill>
          <a:latin typeface="+mn-lt"/>
          <a:ea typeface="+mn-ea"/>
          <a:cs typeface="+mn-cs"/>
        </a:defRPr>
      </a:lvl2pPr>
      <a:lvl3pPr marL="685796" algn="l" rtl="0" eaLnBrk="1" latinLnBrk="0" hangingPunct="1">
        <a:defRPr kumimoji="0" kern="1200">
          <a:solidFill>
            <a:schemeClr val="tx1"/>
          </a:solidFill>
          <a:latin typeface="+mn-lt"/>
          <a:ea typeface="+mn-ea"/>
          <a:cs typeface="+mn-cs"/>
        </a:defRPr>
      </a:lvl3pPr>
      <a:lvl4pPr marL="1028694" algn="l" rtl="0" eaLnBrk="1" latinLnBrk="0" hangingPunct="1">
        <a:defRPr kumimoji="0" kern="1200">
          <a:solidFill>
            <a:schemeClr val="tx1"/>
          </a:solidFill>
          <a:latin typeface="+mn-lt"/>
          <a:ea typeface="+mn-ea"/>
          <a:cs typeface="+mn-cs"/>
        </a:defRPr>
      </a:lvl4pPr>
      <a:lvl5pPr marL="1371592" algn="l" rtl="0" eaLnBrk="1" latinLnBrk="0" hangingPunct="1">
        <a:defRPr kumimoji="0" kern="1200">
          <a:solidFill>
            <a:schemeClr val="tx1"/>
          </a:solidFill>
          <a:latin typeface="+mn-lt"/>
          <a:ea typeface="+mn-ea"/>
          <a:cs typeface="+mn-cs"/>
        </a:defRPr>
      </a:lvl5pPr>
      <a:lvl6pPr marL="1714490" algn="l" rtl="0" eaLnBrk="1" latinLnBrk="0" hangingPunct="1">
        <a:defRPr kumimoji="0" kern="1200">
          <a:solidFill>
            <a:schemeClr val="tx1"/>
          </a:solidFill>
          <a:latin typeface="+mn-lt"/>
          <a:ea typeface="+mn-ea"/>
          <a:cs typeface="+mn-cs"/>
        </a:defRPr>
      </a:lvl6pPr>
      <a:lvl7pPr marL="2057389" algn="l" rtl="0" eaLnBrk="1" latinLnBrk="0" hangingPunct="1">
        <a:defRPr kumimoji="0" kern="1200">
          <a:solidFill>
            <a:schemeClr val="tx1"/>
          </a:solidFill>
          <a:latin typeface="+mn-lt"/>
          <a:ea typeface="+mn-ea"/>
          <a:cs typeface="+mn-cs"/>
        </a:defRPr>
      </a:lvl7pPr>
      <a:lvl8pPr marL="2400286" algn="l" rtl="0" eaLnBrk="1" latinLnBrk="0" hangingPunct="1">
        <a:defRPr kumimoji="0" kern="1200">
          <a:solidFill>
            <a:schemeClr val="tx1"/>
          </a:solidFill>
          <a:latin typeface="+mn-lt"/>
          <a:ea typeface="+mn-ea"/>
          <a:cs typeface="+mn-cs"/>
        </a:defRPr>
      </a:lvl8pPr>
      <a:lvl9pPr marL="2743184"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9.jpeg" Type="http://schemas.openxmlformats.org/officeDocument/2006/relationships/image"/><Relationship Id="rId11" Target="../media/image10.png" Type="http://schemas.openxmlformats.org/officeDocument/2006/relationships/image"/><Relationship Id="rId12" Target="../media/image11.jpeg" Type="http://schemas.openxmlformats.org/officeDocument/2006/relationships/image"/><Relationship Id="rId13" Target="../media/image12.jpeg" Type="http://schemas.openxmlformats.org/officeDocument/2006/relationships/image"/><Relationship Id="rId14" Target="../media/image13.png" Type="http://schemas.openxmlformats.org/officeDocument/2006/relationships/image"/><Relationship Id="rId15" Target="../media/image14.png" Type="http://schemas.openxmlformats.org/officeDocument/2006/relationships/image"/><Relationship Id="rId16" Target="../media/image15.png" Type="http://schemas.openxmlformats.org/officeDocument/2006/relationships/image"/><Relationship Id="rId2" Target="../notesSlides/notesSlide1.xml" Type="http://schemas.openxmlformats.org/officeDocument/2006/relationships/notesSlide"/><Relationship Id="rId3" Target="../media/image3.png" Type="http://schemas.openxmlformats.org/officeDocument/2006/relationships/image"/><Relationship Id="rId4" Target="../media/image4.jpeg" Type="http://schemas.openxmlformats.org/officeDocument/2006/relationships/image"/><Relationship Id="rId5" Target="../media/image5.png" Type="http://schemas.openxmlformats.org/officeDocument/2006/relationships/image"/><Relationship Id="rId6" Target="../media/image6.png" Type="http://schemas.openxmlformats.org/officeDocument/2006/relationships/image"/><Relationship Id="rId7" Target="../media/image7.png" Type="http://schemas.openxmlformats.org/officeDocument/2006/relationships/image"/><Relationship Id="rId8" Target="../media/image2.png" Type="http://schemas.openxmlformats.org/officeDocument/2006/relationships/image"/><Relationship Id="rId9" Target="../media/image8.jpe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3.xml" Type="http://schemas.openxmlformats.org/officeDocument/2006/relationships/slideLayout"/><Relationship Id="rId10" Target="../media/image11.jpeg" Type="http://schemas.openxmlformats.org/officeDocument/2006/relationships/image"/><Relationship Id="rId11" Target="../media/image12.jpeg" Type="http://schemas.openxmlformats.org/officeDocument/2006/relationships/image"/><Relationship Id="rId12" Target="../media/image16.jpeg" Type="http://schemas.openxmlformats.org/officeDocument/2006/relationships/image"/><Relationship Id="rId2" Target="../media/image3.png" Type="http://schemas.openxmlformats.org/officeDocument/2006/relationships/image"/><Relationship Id="rId3" Target="../media/image4.jpeg" Type="http://schemas.openxmlformats.org/officeDocument/2006/relationships/image"/><Relationship Id="rId4" Target="../media/image5.png" Type="http://schemas.openxmlformats.org/officeDocument/2006/relationships/image"/><Relationship Id="rId5" Target="../media/image6.png" Type="http://schemas.openxmlformats.org/officeDocument/2006/relationships/image"/><Relationship Id="rId6" Target="../media/image7.png" Type="http://schemas.openxmlformats.org/officeDocument/2006/relationships/image"/><Relationship Id="rId7" Target="../media/image8.jpeg" Type="http://schemas.openxmlformats.org/officeDocument/2006/relationships/image"/><Relationship Id="rId8" Target="../media/image9.jpeg" Type="http://schemas.openxmlformats.org/officeDocument/2006/relationships/image"/><Relationship Id="rId9" Target="../media/image10.png" Type="http://schemas.openxmlformats.org/officeDocument/2006/relationships/image"/></Relationships>
</file>

<file path=ppt/slides/slide1.xml><?xml version="1.0" encoding="utf-8"?>
<p:sld xmlns:a="http://schemas.openxmlformats.org/drawingml/2006/main" xmlns:p="http://schemas.openxmlformats.org/presentationml/2006/main" xmlns:r="http://schemas.openxmlformats.org/officeDocument/2006/relationships">
  <p:cSld>
    <p:bg>
      <p:bgPr>
        <a:gradFill flip="none" rotWithShape="1">
          <a:gsLst>
            <a:gs pos="0">
              <a:srgbClr val="FFFFFF"/>
            </a:gs>
            <a:gs pos="76000">
              <a:srgbClr val="FFFFFF"/>
            </a:gs>
            <a:gs pos="100000">
              <a:srgbClr val="D1C39F"/>
            </a:gs>
          </a:gsLst>
          <a:lin ang="16200000" scaled="1"/>
          <a:tileRect/>
        </a:gradFill>
        <a:effectLst/>
      </p:bgPr>
    </p:bg>
    <p:spTree>
      <p:nvGrpSpPr>
        <p:cNvPr id="1" name=""/>
        <p:cNvGrpSpPr/>
        <p:nvPr/>
      </p:nvGrpSpPr>
      <p:grpSpPr>
        <a:xfrm>
          <a:off x="0" y="0"/>
          <a:ext cx="0" cy="0"/>
          <a:chOff x="0" y="0"/>
          <a:chExt cx="0" cy="0"/>
        </a:xfrm>
      </p:grpSpPr>
      <p:sp>
        <p:nvSpPr>
          <p:cNvPr id="17" name="Text Box 5"/>
          <p:cNvSpPr txBox="1">
            <a:spLocks noChangeArrowheads="1"/>
          </p:cNvSpPr>
          <p:nvPr/>
        </p:nvSpPr>
        <p:spPr bwMode="auto">
          <a:xfrm>
            <a:off x="0" y="1231852"/>
            <a:ext cx="6858000" cy="377509"/>
          </a:xfrm>
          <a:prstGeom prst="rect">
            <a:avLst/>
          </a:prstGeom>
          <a:noFill/>
          <a:ln algn="ctr" w="9525">
            <a:noFill/>
            <a:miter lim="800000"/>
            <a:headEnd/>
            <a:tailEnd/>
          </a:ln>
          <a:effectLst/>
        </p:spPr>
        <p:txBody>
          <a:bodyPr bIns="34529" lIns="69056" rIns="69056" tIns="34529" wrap="square">
            <a:spAutoFit/>
          </a:bodyPr>
          <a:lstStyle/>
          <a:p>
            <a:pPr algn="ctr" fontAlgn="base">
              <a:spcBef>
                <a:spcPct val="0"/>
              </a:spcBef>
              <a:spcAft>
                <a:spcPct val="0"/>
              </a:spcAft>
            </a:pPr>
            <a:r>
              <a:rPr b="1" dirty="0" lang="en-US" smtClean="0" sz="2000">
                <a:solidFill>
                  <a:schemeClr val="accent1">
                    <a:lumMod val="75000"/>
                  </a:schemeClr>
                </a:solidFill>
                <a:cs charset="0" typeface="Arial"/>
              </a:rPr>
              <a:t>PROACTIVE Newsletter</a:t>
            </a:r>
            <a:endParaRPr b="1" dirty="0" lang="en-US" sz="2000">
              <a:solidFill>
                <a:schemeClr val="accent1">
                  <a:lumMod val="75000"/>
                </a:schemeClr>
              </a:solidFill>
              <a:cs charset="0" typeface="Arial"/>
            </a:endParaRPr>
          </a:p>
        </p:txBody>
      </p:sp>
      <p:pic>
        <p:nvPicPr>
          <p:cNvPr id="3090" name="Picture 7"/>
          <p:cNvPicPr>
            <a:picLocks noChangeArrowheads="1" noChangeAspect="1"/>
          </p:cNvPicPr>
          <p:nvPr/>
        </p:nvPicPr>
        <p:blipFill>
          <a:blip cstate="print" r:embed="rId3"/>
          <a:srcRect/>
          <a:stretch>
            <a:fillRect/>
          </a:stretch>
        </p:blipFill>
        <p:spPr bwMode="auto">
          <a:xfrm>
            <a:off x="5095156" y="9340872"/>
            <a:ext cx="566273" cy="457116"/>
          </a:xfrm>
          <a:prstGeom prst="rect">
            <a:avLst/>
          </a:prstGeom>
          <a:noFill/>
          <a:ln w="9525">
            <a:noFill/>
            <a:miter lim="800000"/>
            <a:headEnd/>
            <a:tailEnd/>
          </a:ln>
        </p:spPr>
      </p:pic>
      <p:pic>
        <p:nvPicPr>
          <p:cNvPr descr="aitlogonew" id="3091" name="Picture 6"/>
          <p:cNvPicPr>
            <a:picLocks noChangeArrowheads="1" noChangeAspect="1"/>
          </p:cNvPicPr>
          <p:nvPr/>
        </p:nvPicPr>
        <p:blipFill>
          <a:blip cstate="print" r:embed="rId4"/>
          <a:srcRect/>
          <a:stretch>
            <a:fillRect/>
          </a:stretch>
        </p:blipFill>
        <p:spPr bwMode="auto">
          <a:xfrm>
            <a:off x="2671742" y="9354796"/>
            <a:ext cx="420564" cy="447843"/>
          </a:xfrm>
          <a:prstGeom prst="rect">
            <a:avLst/>
          </a:prstGeom>
          <a:noFill/>
          <a:ln w="9525">
            <a:noFill/>
            <a:miter lim="800000"/>
            <a:headEnd/>
            <a:tailEnd/>
          </a:ln>
        </p:spPr>
      </p:pic>
      <p:pic>
        <p:nvPicPr>
          <p:cNvPr descr="VC.bmp" id="3083" name="Immagine 8"/>
          <p:cNvPicPr>
            <a:picLocks noChangeAspect="1"/>
          </p:cNvPicPr>
          <p:nvPr/>
        </p:nvPicPr>
        <p:blipFill>
          <a:blip cstate="print" r:embed="rId5"/>
          <a:srcRect/>
          <a:stretch>
            <a:fillRect/>
          </a:stretch>
        </p:blipFill>
        <p:spPr bwMode="auto">
          <a:xfrm>
            <a:off x="3098265" y="9371845"/>
            <a:ext cx="840832" cy="399473"/>
          </a:xfrm>
          <a:prstGeom prst="rect">
            <a:avLst/>
          </a:prstGeom>
          <a:noFill/>
          <a:ln w="9525">
            <a:noFill/>
            <a:miter lim="800000"/>
            <a:headEnd/>
            <a:tailEnd/>
          </a:ln>
        </p:spPr>
      </p:pic>
      <p:pic>
        <p:nvPicPr>
          <p:cNvPr descr="uni_bwm" id="3084" name="Picture 8"/>
          <p:cNvPicPr>
            <a:picLocks noChangeArrowheads="1" noChangeAspect="1"/>
          </p:cNvPicPr>
          <p:nvPr/>
        </p:nvPicPr>
        <p:blipFill>
          <a:blip cstate="print" r:embed="rId6"/>
          <a:srcRect/>
          <a:stretch>
            <a:fillRect/>
          </a:stretch>
        </p:blipFill>
        <p:spPr bwMode="auto">
          <a:xfrm>
            <a:off x="918976" y="9466807"/>
            <a:ext cx="1026114" cy="213558"/>
          </a:xfrm>
          <a:prstGeom prst="rect">
            <a:avLst/>
          </a:prstGeom>
          <a:noFill/>
          <a:ln w="9525">
            <a:noFill/>
            <a:miter lim="800000"/>
            <a:headEnd/>
            <a:tailEnd/>
          </a:ln>
        </p:spPr>
      </p:pic>
      <p:pic>
        <p:nvPicPr>
          <p:cNvPr id="15" name="Picture 2"/>
          <p:cNvPicPr>
            <a:picLocks noChangeArrowheads="1" noChangeAspect="1"/>
          </p:cNvPicPr>
          <p:nvPr/>
        </p:nvPicPr>
        <p:blipFill>
          <a:blip cstate="print" r:embed="rId7"/>
          <a:srcRect/>
          <a:stretch>
            <a:fillRect/>
          </a:stretch>
        </p:blipFill>
        <p:spPr bwMode="auto">
          <a:xfrm>
            <a:off x="3925598" y="9409460"/>
            <a:ext cx="378042" cy="388528"/>
          </a:xfrm>
          <a:prstGeom prst="rect">
            <a:avLst/>
          </a:prstGeom>
          <a:noFill/>
          <a:ln w="9525">
            <a:noFill/>
            <a:miter lim="800000"/>
            <a:headEnd/>
            <a:tailEnd/>
          </a:ln>
        </p:spPr>
      </p:pic>
      <p:pic>
        <p:nvPicPr>
          <p:cNvPr descr="C:\PROACTIVE\logo-Proactive.png" id="1026" name="Picture 2"/>
          <p:cNvPicPr>
            <a:picLocks noChangeArrowheads="1" noChangeAspect="1"/>
          </p:cNvPicPr>
          <p:nvPr/>
        </p:nvPicPr>
        <p:blipFill>
          <a:blip cstate="print" r:embed="rId8"/>
          <a:srcRect/>
          <a:stretch>
            <a:fillRect/>
          </a:stretch>
        </p:blipFill>
        <p:spPr bwMode="auto">
          <a:xfrm>
            <a:off x="1719209" y="112973"/>
            <a:ext cx="3419581" cy="890815"/>
          </a:xfrm>
          <a:prstGeom prst="rect">
            <a:avLst/>
          </a:prstGeom>
          <a:noFill/>
        </p:spPr>
      </p:pic>
      <p:pic>
        <p:nvPicPr>
          <p:cNvPr descr="B:\ufficio\Descrizione_atività_loghi\Logo CMR.jpg" id="2" name="Picture 2"/>
          <p:cNvPicPr>
            <a:picLocks noChangeArrowheads="1" noChangeAspect="1"/>
          </p:cNvPicPr>
          <p:nvPr/>
        </p:nvPicPr>
        <p:blipFill>
          <a:blip cstate="print" r:embed="rId9">
            <a:extLst>
              <a:ext uri="{28A0092B-C50C-407E-A947-70E740481C1C}">
                <a14:useLocalDpi xmlns:a14="http://schemas.microsoft.com/office/drawing/2010/main" val="0"/>
              </a:ext>
            </a:extLst>
          </a:blip>
          <a:srcRect/>
          <a:stretch>
            <a:fillRect/>
          </a:stretch>
        </p:blipFill>
        <p:spPr bwMode="auto">
          <a:xfrm>
            <a:off x="4352407" y="9430002"/>
            <a:ext cx="671826" cy="313979"/>
          </a:xfrm>
          <a:prstGeom prst="rect">
            <a:avLst/>
          </a:prstGeom>
          <a:noFill/>
          <a:extLst>
            <a:ext uri="{909E8E84-426E-40DD-AFC4-6F175D3DCCD1}">
              <a14:hiddenFill xmlns:a14="http://schemas.microsoft.com/office/drawing/2010/main">
                <a:solidFill>
                  <a:srgbClr val="FFFFFF"/>
                </a:solidFill>
              </a14:hiddenFill>
            </a:ext>
          </a:extLst>
        </p:spPr>
      </p:pic>
      <p:pic>
        <p:nvPicPr>
          <p:cNvPr descr="Kemea.jpg" id="18" name="17 - Εικόνα"/>
          <p:cNvPicPr>
            <a:picLocks noChangeAspect="1"/>
          </p:cNvPicPr>
          <p:nvPr/>
        </p:nvPicPr>
        <p:blipFill>
          <a:blip cstate="print" r:embed="rId10"/>
          <a:stretch>
            <a:fillRect/>
          </a:stretch>
        </p:blipFill>
        <p:spPr>
          <a:xfrm>
            <a:off x="2002239" y="9421803"/>
            <a:ext cx="648072" cy="315035"/>
          </a:xfrm>
          <a:prstGeom prst="rect">
            <a:avLst/>
          </a:prstGeom>
        </p:spPr>
      </p:pic>
      <p:pic>
        <p:nvPicPr>
          <p:cNvPr descr="FA4216F5-88F6-4609-B3BB-D0455ECDFF1C" id="3" name="Picture 2"/>
          <p:cNvPicPr>
            <a:picLocks noChangeArrowheads="1" noChangeAspect="1"/>
          </p:cNvPicPr>
          <p:nvPr/>
        </p:nvPicPr>
        <p:blipFill rotWithShape="1">
          <a:blip cstate="print" r:embed="rId11"/>
          <a:srcRect l="5235" r="9030"/>
          <a:stretch/>
        </p:blipFill>
        <p:spPr bwMode="auto">
          <a:xfrm>
            <a:off x="346075" y="9302947"/>
            <a:ext cx="555625" cy="603053"/>
          </a:xfrm>
          <a:prstGeom prst="rect">
            <a:avLst/>
          </a:prstGeom>
          <a:noFill/>
          <a:ln w="9525">
            <a:noFill/>
            <a:miter lim="800000"/>
            <a:headEnd/>
            <a:tailEnd/>
          </a:ln>
        </p:spPr>
      </p:pic>
      <p:pic>
        <p:nvPicPr>
          <p:cNvPr id="14" name="Picture 33"/>
          <p:cNvPicPr>
            <a:picLocks noChangeArrowheads="1" noChangeAspect="1"/>
          </p:cNvPicPr>
          <p:nvPr/>
        </p:nvPicPr>
        <p:blipFill>
          <a:blip cstate="print" r:embed="rId12"/>
          <a:srcRect r="9524"/>
          <a:stretch>
            <a:fillRect/>
          </a:stretch>
        </p:blipFill>
        <p:spPr bwMode="auto">
          <a:xfrm>
            <a:off x="5728654" y="9473952"/>
            <a:ext cx="1026114" cy="219810"/>
          </a:xfrm>
          <a:prstGeom prst="rect">
            <a:avLst/>
          </a:prstGeom>
          <a:noFill/>
          <a:ln w="9525">
            <a:noFill/>
            <a:miter lim="800000"/>
            <a:headEnd/>
            <a:tailEnd/>
          </a:ln>
          <a:effectLst/>
        </p:spPr>
      </p:pic>
      <p:pic>
        <p:nvPicPr>
          <p:cNvPr id="3082" name="Picture 2"/>
          <p:cNvPicPr>
            <a:picLocks noChangeArrowheads="1" noChangeAspect="1"/>
          </p:cNvPicPr>
          <p:nvPr/>
        </p:nvPicPr>
        <p:blipFill>
          <a:blip cstate="print" r:embed="rId13"/>
          <a:srcRect/>
          <a:stretch>
            <a:fillRect/>
          </a:stretch>
        </p:blipFill>
        <p:spPr bwMode="auto">
          <a:xfrm>
            <a:off x="64405" y="9346430"/>
            <a:ext cx="252703" cy="451557"/>
          </a:xfrm>
          <a:prstGeom prst="rect">
            <a:avLst/>
          </a:prstGeom>
          <a:noFill/>
          <a:ln w="9525">
            <a:noFill/>
            <a:miter lim="800000"/>
            <a:headEnd/>
            <a:tailEnd/>
          </a:ln>
        </p:spPr>
      </p:pic>
      <p:sp>
        <p:nvSpPr>
          <p:cNvPr id="19" name="Content Placeholder 2"/>
          <p:cNvSpPr txBox="1">
            <a:spLocks/>
          </p:cNvSpPr>
          <p:nvPr/>
        </p:nvSpPr>
        <p:spPr>
          <a:xfrm>
            <a:off x="142120" y="3417100"/>
            <a:ext cx="3190360" cy="5639270"/>
          </a:xfrm>
          <a:prstGeom prst="rect">
            <a:avLst/>
          </a:prstGeom>
        </p:spPr>
        <p:txBody>
          <a:bodyPr>
            <a:noAutofit/>
          </a:bodyPr>
          <a:lstStyle>
            <a:lvl1pPr algn="l" eaLnBrk="1" hangingPunct="1" indent="-205739" latinLnBrk="0" marL="205739" rtl="0">
              <a:spcBef>
                <a:spcPct val="20000"/>
              </a:spcBef>
              <a:buClr>
                <a:schemeClr val="accent3"/>
              </a:buClr>
              <a:buSzPct val="95000"/>
              <a:buFont typeface="Wingdings 2"/>
              <a:buChar char=""/>
              <a:defRPr kern="1200" kumimoji="0" sz="1950">
                <a:solidFill>
                  <a:schemeClr val="tx1"/>
                </a:solidFill>
                <a:latin typeface="+mn-lt"/>
                <a:ea typeface="+mn-ea"/>
                <a:cs typeface="+mn-cs"/>
              </a:defRPr>
            </a:lvl1pPr>
            <a:lvl2pPr algn="l" eaLnBrk="1" hangingPunct="1" indent="-185165" latinLnBrk="0" marL="480058" rtl="0">
              <a:spcBef>
                <a:spcPct val="20000"/>
              </a:spcBef>
              <a:buClr>
                <a:schemeClr val="accent1"/>
              </a:buClr>
              <a:buSzPct val="85000"/>
              <a:buFont typeface="Wingdings 2"/>
              <a:buChar char=""/>
              <a:defRPr kern="1200" kumimoji="0" sz="1800">
                <a:solidFill>
                  <a:schemeClr val="tx1"/>
                </a:solidFill>
                <a:latin typeface="+mn-lt"/>
                <a:ea typeface="+mn-ea"/>
                <a:cs typeface="+mn-cs"/>
              </a:defRPr>
            </a:lvl2pPr>
            <a:lvl3pPr algn="l" eaLnBrk="1" hangingPunct="1" indent="-185165" latinLnBrk="0" marL="685796" rtl="0">
              <a:spcBef>
                <a:spcPct val="20000"/>
              </a:spcBef>
              <a:buClr>
                <a:schemeClr val="accent2"/>
              </a:buClr>
              <a:buSzPct val="70000"/>
              <a:buFont typeface="Wingdings 2"/>
              <a:buChar char=""/>
              <a:defRPr kern="1200" kumimoji="0" sz="1575">
                <a:solidFill>
                  <a:schemeClr val="tx1"/>
                </a:solidFill>
                <a:latin typeface="+mn-lt"/>
                <a:ea typeface="+mn-ea"/>
                <a:cs typeface="+mn-cs"/>
              </a:defRPr>
            </a:lvl3pPr>
            <a:lvl4pPr algn="l" eaLnBrk="1" hangingPunct="1" indent="-157733" latinLnBrk="0" marL="891535" rtl="0">
              <a:spcBef>
                <a:spcPct val="20000"/>
              </a:spcBef>
              <a:buClr>
                <a:schemeClr val="accent3"/>
              </a:buClr>
              <a:buSzPct val="65000"/>
              <a:buFont typeface="Wingdings 2"/>
              <a:buChar char=""/>
              <a:defRPr kern="1200" kumimoji="0" sz="1500">
                <a:solidFill>
                  <a:schemeClr val="tx1"/>
                </a:solidFill>
                <a:latin typeface="+mn-lt"/>
                <a:ea typeface="+mn-ea"/>
                <a:cs typeface="+mn-cs"/>
              </a:defRPr>
            </a:lvl4pPr>
            <a:lvl5pPr algn="l" eaLnBrk="1" hangingPunct="1" indent="-157733" latinLnBrk="0" marL="1097273" rtl="0">
              <a:spcBef>
                <a:spcPct val="20000"/>
              </a:spcBef>
              <a:buClr>
                <a:schemeClr val="accent4"/>
              </a:buClr>
              <a:buSzPct val="65000"/>
              <a:buFont typeface="Wingdings 2"/>
              <a:buChar char=""/>
              <a:defRPr kern="1200" kumimoji="0" sz="1500">
                <a:solidFill>
                  <a:schemeClr val="tx1"/>
                </a:solidFill>
                <a:latin typeface="+mn-lt"/>
                <a:ea typeface="+mn-ea"/>
                <a:cs typeface="+mn-cs"/>
              </a:defRPr>
            </a:lvl5pPr>
            <a:lvl6pPr algn="l" eaLnBrk="1" hangingPunct="1" indent="-157733" latinLnBrk="0" marL="1303013" rtl="0">
              <a:spcBef>
                <a:spcPct val="20000"/>
              </a:spcBef>
              <a:buClr>
                <a:schemeClr val="accent5"/>
              </a:buClr>
              <a:buSzPct val="80000"/>
              <a:buFont typeface="Wingdings 2"/>
              <a:buChar char=""/>
              <a:defRPr kern="1200" kumimoji="0" sz="1350">
                <a:solidFill>
                  <a:schemeClr val="tx1"/>
                </a:solidFill>
                <a:latin typeface="+mn-lt"/>
                <a:ea typeface="+mn-ea"/>
                <a:cs typeface="+mn-cs"/>
              </a:defRPr>
            </a:lvl6pPr>
            <a:lvl7pPr algn="l" eaLnBrk="1" hangingPunct="1" indent="-137159" latinLnBrk="0" marL="1440172" rtl="0">
              <a:spcBef>
                <a:spcPct val="20000"/>
              </a:spcBef>
              <a:buClr>
                <a:schemeClr val="accent6"/>
              </a:buClr>
              <a:buSzPct val="80000"/>
              <a:buFont typeface="Wingdings 2"/>
              <a:buChar char=""/>
              <a:defRPr baseline="0" kern="1200" kumimoji="0" sz="1200">
                <a:solidFill>
                  <a:schemeClr val="tx1"/>
                </a:solidFill>
                <a:latin typeface="+mn-lt"/>
                <a:ea typeface="+mn-ea"/>
                <a:cs typeface="+mn-cs"/>
              </a:defRPr>
            </a:lvl7pPr>
            <a:lvl8pPr algn="l" eaLnBrk="1" hangingPunct="1" indent="-137159" latinLnBrk="0" marL="1645910" rtl="0">
              <a:spcBef>
                <a:spcPct val="20000"/>
              </a:spcBef>
              <a:buClr>
                <a:schemeClr val="tx2"/>
              </a:buClr>
              <a:buChar char="•"/>
              <a:defRPr kern="1200" kumimoji="0" sz="1200">
                <a:solidFill>
                  <a:schemeClr val="tx1"/>
                </a:solidFill>
                <a:latin typeface="+mn-lt"/>
                <a:ea typeface="+mn-ea"/>
                <a:cs typeface="+mn-cs"/>
              </a:defRPr>
            </a:lvl8pPr>
            <a:lvl9pPr algn="l" eaLnBrk="1" hangingPunct="1" indent="-137159" latinLnBrk="0" marL="1851650" rtl="0">
              <a:spcBef>
                <a:spcPct val="20000"/>
              </a:spcBef>
              <a:buClr>
                <a:schemeClr val="tx2"/>
              </a:buClr>
              <a:buFontTx/>
              <a:buChar char="•"/>
              <a:defRPr baseline="0" kern="1200" kumimoji="0" sz="1050">
                <a:solidFill>
                  <a:schemeClr val="tx1"/>
                </a:solidFill>
                <a:latin typeface="+mn-lt"/>
                <a:ea typeface="+mn-ea"/>
                <a:cs typeface="+mn-cs"/>
              </a:defRPr>
            </a:lvl9pPr>
          </a:lstStyle>
          <a:p>
            <a:pPr algn="just" indent="0" marL="0">
              <a:lnSpc>
                <a:spcPct val="120000"/>
              </a:lnSpc>
              <a:buNone/>
            </a:pPr>
            <a:r>
              <a:rPr dirty="0" lang="en-GB" smtClean="0" sz="950">
                <a:solidFill>
                  <a:schemeClr val="accent1">
                    <a:lumMod val="75000"/>
                  </a:schemeClr>
                </a:solidFill>
              </a:rPr>
              <a:t>The main expected results which will be presented on the </a:t>
            </a:r>
            <a:r>
              <a:rPr dirty="0" lang="en-US" smtClean="0" sz="950">
                <a:solidFill>
                  <a:schemeClr val="accent1">
                    <a:lumMod val="75000"/>
                  </a:schemeClr>
                </a:solidFill>
              </a:rPr>
              <a:t>Final Proactive Workshop in April include:</a:t>
            </a:r>
          </a:p>
          <a:p>
            <a:pPr algn="just"/>
            <a:r>
              <a:rPr dirty="0" lang="en-US" smtClean="0" sz="950">
                <a:solidFill>
                  <a:schemeClr val="accent1">
                    <a:lumMod val="75000"/>
                  </a:schemeClr>
                </a:solidFill>
              </a:rPr>
              <a:t>Researching a holistic citizen-friendly multi sensor fusion and intelligent reasoning framework enabling the prediction, detection, understanding and efficient response to terrorist interests in urban environment.</a:t>
            </a:r>
          </a:p>
          <a:p>
            <a:pPr algn="just"/>
            <a:r>
              <a:rPr dirty="0" lang="en-US" smtClean="0" sz="950">
                <a:solidFill>
                  <a:schemeClr val="accent1">
                    <a:lumMod val="75000"/>
                  </a:schemeClr>
                </a:solidFill>
              </a:rPr>
              <a:t>Researching and developing a scalable information fusion grid and fusion algorithms that can short-term anticipate and prevent terrorist activities and asymmetric attacks . </a:t>
            </a:r>
          </a:p>
          <a:p>
            <a:pPr algn="just"/>
            <a:r>
              <a:rPr dirty="0" lang="en-US" smtClean="0" sz="950">
                <a:solidFill>
                  <a:schemeClr val="accent1">
                    <a:lumMod val="75000"/>
                  </a:schemeClr>
                </a:solidFill>
              </a:rPr>
              <a:t>Research and developing a fusion grid which shall be autonomic, self-organizing and adaptable to specific urban environments, terrorist profiles and protection goals.  </a:t>
            </a:r>
          </a:p>
          <a:p>
            <a:pPr algn="just"/>
            <a:r>
              <a:rPr dirty="0" lang="en-US" smtClean="0" sz="950">
                <a:solidFill>
                  <a:schemeClr val="accent1">
                    <a:lumMod val="75000"/>
                  </a:schemeClr>
                </a:solidFill>
              </a:rPr>
              <a:t>Implementing, Validating and Demonstrating the concept and associated methods, tools and techniques in a controlled (yet realistic) urban environment (which may include simulated components) . </a:t>
            </a:r>
          </a:p>
          <a:p>
            <a:pPr algn="just"/>
            <a:r>
              <a:rPr dirty="0" lang="en-US" smtClean="0" sz="950">
                <a:solidFill>
                  <a:schemeClr val="accent1">
                    <a:lumMod val="75000"/>
                  </a:schemeClr>
                </a:solidFill>
              </a:rPr>
              <a:t>Ensuring the privacy-friendly nature of the PROACTIVE framework creating a privacy certification suite for benchmarking and measuring the privacy friendliness of the framework. </a:t>
            </a:r>
          </a:p>
          <a:p>
            <a:pPr algn="just" indent="0" marL="0">
              <a:lnSpc>
                <a:spcPct val="120000"/>
              </a:lnSpc>
              <a:buNone/>
            </a:pPr>
            <a:r>
              <a:rPr dirty="0" lang="en-US" smtClean="0" sz="950">
                <a:solidFill>
                  <a:schemeClr val="accent1">
                    <a:lumMod val="75000"/>
                  </a:schemeClr>
                </a:solidFill>
              </a:rPr>
              <a:t>The </a:t>
            </a:r>
            <a:r>
              <a:rPr dirty="0" lang="en-US" smtClean="0" sz="950">
                <a:solidFill>
                  <a:schemeClr val="accent1">
                    <a:lumMod val="75000"/>
                  </a:schemeClr>
                </a:solidFill>
              </a:rPr>
              <a:t>development of the first version of PROACTIVE prototypes </a:t>
            </a:r>
            <a:r>
              <a:rPr dirty="0" lang="en-US" smtClean="0" sz="950">
                <a:solidFill>
                  <a:schemeClr val="accent1">
                    <a:lumMod val="75000"/>
                  </a:schemeClr>
                </a:solidFill>
              </a:rPr>
              <a:t>was concluded </a:t>
            </a:r>
            <a:r>
              <a:rPr dirty="0" lang="en-US" smtClean="0" sz="950">
                <a:solidFill>
                  <a:schemeClr val="accent1">
                    <a:lumMod val="75000"/>
                  </a:schemeClr>
                </a:solidFill>
              </a:rPr>
              <a:t>by the end of the second year of the project. During the project periodic review these prototypes were demonstrated to the PO in June 2014. These prototypes include:</a:t>
            </a:r>
          </a:p>
          <a:p>
            <a:pPr algn="just"/>
            <a:r>
              <a:rPr dirty="0" lang="en-US" smtClean="0" sz="950">
                <a:solidFill>
                  <a:schemeClr val="accent1">
                    <a:lumMod val="75000"/>
                  </a:schemeClr>
                </a:solidFill>
              </a:rPr>
              <a:t>The Terrorist Reasoning Kernel led by CMR</a:t>
            </a:r>
          </a:p>
          <a:p>
            <a:pPr algn="just"/>
            <a:r>
              <a:rPr dirty="0" lang="en-US" smtClean="0" sz="950">
                <a:solidFill>
                  <a:schemeClr val="accent1">
                    <a:lumMod val="75000"/>
                  </a:schemeClr>
                </a:solidFill>
              </a:rPr>
              <a:t>The Ad-Hoc Multi-hop Network with extended </a:t>
            </a:r>
            <a:r>
              <a:rPr dirty="0" err="1" lang="en-US" smtClean="0" sz="950">
                <a:solidFill>
                  <a:schemeClr val="accent1">
                    <a:lumMod val="75000"/>
                  </a:schemeClr>
                </a:solidFill>
              </a:rPr>
              <a:t>QoS</a:t>
            </a:r>
            <a:r>
              <a:rPr dirty="0" lang="en-US" smtClean="0" sz="950">
                <a:solidFill>
                  <a:schemeClr val="accent1">
                    <a:lumMod val="75000"/>
                  </a:schemeClr>
                </a:solidFill>
              </a:rPr>
              <a:t> features developed by HWC and AGH</a:t>
            </a:r>
          </a:p>
          <a:p>
            <a:pPr algn="just"/>
            <a:r>
              <a:rPr dirty="0" lang="en-US" smtClean="0" sz="950">
                <a:solidFill>
                  <a:schemeClr val="accent1">
                    <a:lumMod val="75000"/>
                  </a:schemeClr>
                </a:solidFill>
              </a:rPr>
              <a:t>The object detection and identification modules developed by SZTAKI</a:t>
            </a:r>
          </a:p>
          <a:p>
            <a:pPr algn="just"/>
            <a:r>
              <a:rPr dirty="0" lang="en-US" smtClean="0" sz="950">
                <a:solidFill>
                  <a:schemeClr val="accent1">
                    <a:lumMod val="75000"/>
                  </a:schemeClr>
                </a:solidFill>
              </a:rPr>
              <a:t>The PROACTIVE database for storing  indicators and events of a possible terrorist attack developed by AIT</a:t>
            </a:r>
          </a:p>
          <a:p>
            <a:pPr algn="just" marL="0">
              <a:spcBef>
                <a:spcPts val="400"/>
              </a:spcBef>
              <a:buNone/>
            </a:pPr>
            <a:endParaRPr dirty="0" lang="pl-PL" smtClean="0" sz="950">
              <a:solidFill>
                <a:schemeClr val="accent1">
                  <a:lumMod val="75000"/>
                </a:schemeClr>
              </a:solidFill>
            </a:endParaRPr>
          </a:p>
          <a:p>
            <a:pPr algn="just" marL="0">
              <a:spcBef>
                <a:spcPts val="400"/>
              </a:spcBef>
              <a:buNone/>
            </a:pPr>
            <a:endParaRPr dirty="0" lang="en-GB" smtClean="0" sz="950">
              <a:solidFill>
                <a:schemeClr val="accent1">
                  <a:lumMod val="75000"/>
                </a:schemeClr>
              </a:solidFill>
            </a:endParaRPr>
          </a:p>
          <a:p>
            <a:pPr algn="just" marL="0">
              <a:buNone/>
            </a:pPr>
            <a:endParaRPr dirty="0" lang="en-GB" smtClean="0" sz="950">
              <a:solidFill>
                <a:schemeClr val="accent1">
                  <a:lumMod val="75000"/>
                </a:schemeClr>
              </a:solidFill>
            </a:endParaRPr>
          </a:p>
          <a:p>
            <a:pPr algn="just" marL="0">
              <a:buNone/>
            </a:pPr>
            <a:endParaRPr dirty="0" lang="en-GB" smtClean="0" sz="950">
              <a:solidFill>
                <a:schemeClr val="accent1">
                  <a:lumMod val="75000"/>
                </a:schemeClr>
              </a:solidFill>
            </a:endParaRPr>
          </a:p>
          <a:p>
            <a:pPr algn="just">
              <a:buNone/>
            </a:pPr>
            <a:endParaRPr dirty="0" lang="en-GB" smtClean="0" sz="950">
              <a:solidFill>
                <a:schemeClr val="accent1">
                  <a:lumMod val="75000"/>
                </a:schemeClr>
              </a:solidFill>
            </a:endParaRPr>
          </a:p>
          <a:p>
            <a:pPr algn="just" indent="0" marL="0">
              <a:lnSpc>
                <a:spcPct val="120000"/>
              </a:lnSpc>
              <a:buFont typeface="Wingdings 2"/>
              <a:buNone/>
            </a:pPr>
            <a:endParaRPr dirty="0" lang="en-GB" sz="950">
              <a:solidFill>
                <a:schemeClr val="accent1">
                  <a:lumMod val="75000"/>
                </a:schemeClr>
              </a:solidFill>
            </a:endParaRPr>
          </a:p>
        </p:txBody>
      </p:sp>
      <p:pic>
        <p:nvPicPr>
          <p:cNvPr descr="C:\Users\garosio\Desktop\euro-comm.png" id="20" name="Picture 19"/>
          <p:cNvPicPr>
            <a:picLocks noChangeArrowheads="1" noChangeAspect="1"/>
          </p:cNvPicPr>
          <p:nvPr/>
        </p:nvPicPr>
        <p:blipFill>
          <a:blip cstate="print" r:embed="rId14">
            <a:extLst>
              <a:ext uri="{28A0092B-C50C-407E-A947-70E740481C1C}">
                <a14:useLocalDpi xmlns:a14="http://schemas.microsoft.com/office/drawing/2010/main" val="0"/>
              </a:ext>
            </a:extLst>
          </a:blip>
          <a:srcRect/>
          <a:stretch>
            <a:fillRect/>
          </a:stretch>
        </p:blipFill>
        <p:spPr bwMode="auto">
          <a:xfrm>
            <a:off x="122881" y="107662"/>
            <a:ext cx="796095" cy="530730"/>
          </a:xfrm>
          <a:prstGeom prst="rect">
            <a:avLst/>
          </a:prstGeom>
          <a:noFill/>
          <a:extLst>
            <a:ext uri="{909E8E84-426E-40DD-AFC4-6F175D3DCCD1}">
              <a14:hiddenFill xmlns:a14="http://schemas.microsoft.com/office/drawing/2010/main">
                <a:solidFill>
                  <a:srgbClr val="FFFFFF"/>
                </a:solidFill>
              </a14:hiddenFill>
            </a:ext>
          </a:extLst>
        </p:spPr>
      </p:pic>
      <p:pic>
        <p:nvPicPr>
          <p:cNvPr descr="C:\Users\garosio\Desktop\fp7.png" id="21" name="Picture 20"/>
          <p:cNvPicPr>
            <a:picLocks noChangeArrowheads="1" noChangeAspect="1"/>
          </p:cNvPicPr>
          <p:nvPr/>
        </p:nvPicPr>
        <p:blipFill>
          <a:blip cstate="print" r:embed="rId15">
            <a:extLst>
              <a:ext uri="{28A0092B-C50C-407E-A947-70E740481C1C}">
                <a14:useLocalDpi xmlns:a14="http://schemas.microsoft.com/office/drawing/2010/main" val="0"/>
              </a:ext>
            </a:extLst>
          </a:blip>
          <a:srcRect/>
          <a:stretch>
            <a:fillRect/>
          </a:stretch>
        </p:blipFill>
        <p:spPr bwMode="auto">
          <a:xfrm>
            <a:off x="6098068" y="107662"/>
            <a:ext cx="656700" cy="515839"/>
          </a:xfrm>
          <a:prstGeom prst="rect">
            <a:avLst/>
          </a:prstGeom>
          <a:noFill/>
          <a:extLst>
            <a:ext uri="{909E8E84-426E-40DD-AFC4-6F175D3DCCD1}">
              <a14:hiddenFill xmlns:a14="http://schemas.microsoft.com/office/drawing/2010/main">
                <a:solidFill>
                  <a:srgbClr val="FFFFFF"/>
                </a:solidFill>
              </a14:hiddenFill>
            </a:ext>
          </a:extLst>
        </p:spPr>
      </p:pic>
      <p:sp>
        <p:nvSpPr>
          <p:cNvPr id="23" name="Rectangle 22"/>
          <p:cNvSpPr/>
          <p:nvPr/>
        </p:nvSpPr>
        <p:spPr>
          <a:xfrm>
            <a:off x="0" y="1564061"/>
            <a:ext cx="6858000" cy="523220"/>
          </a:xfrm>
          <a:prstGeom prst="rect">
            <a:avLst/>
          </a:prstGeom>
        </p:spPr>
        <p:txBody>
          <a:bodyPr wrap="square">
            <a:spAutoFit/>
          </a:bodyPr>
          <a:lstStyle/>
          <a:p>
            <a:pPr algn="ctr"/>
            <a:r>
              <a:rPr dirty="0" i="1" lang="pl-PL" smtClean="0" sz="1400">
                <a:solidFill>
                  <a:schemeClr val="accent1">
                    <a:lumMod val="75000"/>
                  </a:schemeClr>
                </a:solidFill>
              </a:rPr>
              <a:t>January </a:t>
            </a:r>
            <a:r>
              <a:rPr dirty="0" i="1" lang="it-IT" smtClean="0" sz="1400">
                <a:solidFill>
                  <a:schemeClr val="accent1">
                    <a:lumMod val="75000"/>
                  </a:schemeClr>
                </a:solidFill>
              </a:rPr>
              <a:t>2015</a:t>
            </a:r>
            <a:endParaRPr dirty="0" i="1" lang="pl-PL" smtClean="0" sz="1400">
              <a:solidFill>
                <a:schemeClr val="accent1">
                  <a:lumMod val="75000"/>
                </a:schemeClr>
              </a:solidFill>
            </a:endParaRPr>
          </a:p>
          <a:p>
            <a:pPr algn="ctr"/>
            <a:r>
              <a:rPr dirty="0" i="1" lang="it-IT" smtClean="0" sz="1400">
                <a:solidFill>
                  <a:srgbClr val="FF0000"/>
                </a:solidFill>
              </a:rPr>
              <a:t>http://www.fp7-proactive.eu</a:t>
            </a:r>
            <a:endParaRPr dirty="0" i="1" lang="it-IT" sz="1400">
              <a:solidFill>
                <a:schemeClr val="accent1">
                  <a:lumMod val="75000"/>
                </a:schemeClr>
              </a:solidFill>
            </a:endParaRPr>
          </a:p>
        </p:txBody>
      </p:sp>
      <p:sp>
        <p:nvSpPr>
          <p:cNvPr id="24" name="Rectangle 6"/>
          <p:cNvSpPr/>
          <p:nvPr/>
        </p:nvSpPr>
        <p:spPr>
          <a:xfrm>
            <a:off x="160021" y="2130962"/>
            <a:ext cx="6560820" cy="1400908"/>
          </a:xfrm>
          <a:prstGeom prst="rect">
            <a:avLst/>
          </a:prstGeom>
        </p:spPr>
        <p:txBody>
          <a:bodyPr>
            <a:noAutofit/>
          </a:bodyPr>
          <a:lstStyle/>
          <a:p>
            <a:pPr algn="just">
              <a:lnSpc>
                <a:spcPct val="120000"/>
              </a:lnSpc>
              <a:spcBef>
                <a:spcPct val="20000"/>
              </a:spcBef>
              <a:buClr>
                <a:schemeClr val="accent3"/>
              </a:buClr>
              <a:buSzPct val="95000"/>
            </a:pPr>
            <a:r>
              <a:rPr dirty="0" lang="en-US" smtClean="0" sz="950">
                <a:solidFill>
                  <a:schemeClr val="accent1">
                    <a:lumMod val="75000"/>
                  </a:schemeClr>
                </a:solidFill>
              </a:rPr>
              <a:t>Emergencies, due to man made or natural disasters and terrorism, feature prominently among the threats our society is confronted with. Avoiding an incident and mitigating its potential consequences require developing and deploying new solutions, which exploit the recent advances in terms of technological platforms and problem solving strategies. </a:t>
            </a:r>
          </a:p>
          <a:p>
            <a:pPr algn="just">
              <a:lnSpc>
                <a:spcPct val="120000"/>
              </a:lnSpc>
              <a:spcBef>
                <a:spcPct val="20000"/>
              </a:spcBef>
              <a:buClr>
                <a:schemeClr val="accent3"/>
              </a:buClr>
              <a:buSzPct val="95000"/>
              <a:buFont typeface="Wingdings 2"/>
              <a:buNone/>
            </a:pPr>
            <a:r>
              <a:rPr dirty="0" lang="en-US" smtClean="0" sz="950">
                <a:solidFill>
                  <a:schemeClr val="accent1">
                    <a:lumMod val="75000"/>
                  </a:schemeClr>
                </a:solidFill>
              </a:rPr>
              <a:t>The main goal of PROACTIVE is to research a holistic citizen-friendly multi sensor fusion and intelligent reasoning framework enabling the prediction, detection, understanding and efficient response to terrorist interests, goals and courses of actions in an urban environment. To this end, PROACTIVE will rely on the fusion of both static knowledge (i.e. intelligence information) and dynamic information (i.e. data observed from sensors deployed in the urban environment).</a:t>
            </a:r>
            <a:endParaRPr dirty="0" lang="pl-PL" smtClean="0" sz="950">
              <a:solidFill>
                <a:schemeClr val="accent1">
                  <a:lumMod val="75000"/>
                </a:schemeClr>
              </a:solidFill>
            </a:endParaRPr>
          </a:p>
          <a:p>
            <a:pPr algn="just">
              <a:lnSpc>
                <a:spcPct val="120000"/>
              </a:lnSpc>
              <a:spcBef>
                <a:spcPct val="20000"/>
              </a:spcBef>
              <a:buClr>
                <a:schemeClr val="accent3"/>
              </a:buClr>
              <a:buSzPct val="95000"/>
              <a:buFont typeface="Wingdings 2"/>
              <a:buNone/>
            </a:pPr>
            <a:endParaRPr dirty="0" lang="pl-PL" smtClean="0" sz="950">
              <a:solidFill>
                <a:schemeClr val="accent1">
                  <a:lumMod val="75000"/>
                </a:schemeClr>
              </a:solidFill>
            </a:endParaRPr>
          </a:p>
          <a:p>
            <a:pPr algn="just">
              <a:lnSpc>
                <a:spcPct val="120000"/>
              </a:lnSpc>
              <a:spcBef>
                <a:spcPct val="20000"/>
              </a:spcBef>
              <a:buClr>
                <a:schemeClr val="accent3"/>
              </a:buClr>
              <a:buSzPct val="95000"/>
              <a:buFont typeface="Wingdings 2"/>
              <a:buNone/>
            </a:pPr>
            <a:endParaRPr dirty="0" lang="en-US" sz="950">
              <a:solidFill>
                <a:schemeClr val="accent1">
                  <a:lumMod val="75000"/>
                </a:schemeClr>
              </a:solidFill>
            </a:endParaRPr>
          </a:p>
        </p:txBody>
      </p:sp>
      <p:pic>
        <p:nvPicPr>
          <p:cNvPr descr="http://www.fp7-proactive.eu/sites/default/files/img/objectives.png" id="25" name="Obraz 24"/>
          <p:cNvPicPr/>
          <p:nvPr/>
        </p:nvPicPr>
        <p:blipFill>
          <a:blip cstate="print" r:embed="rId16"/>
          <a:srcRect/>
          <a:stretch>
            <a:fillRect/>
          </a:stretch>
        </p:blipFill>
        <p:spPr bwMode="auto">
          <a:xfrm>
            <a:off x="3811905" y="3573780"/>
            <a:ext cx="2397125" cy="1759839"/>
          </a:xfrm>
          <a:prstGeom prst="rect">
            <a:avLst/>
          </a:prstGeom>
          <a:noFill/>
          <a:ln w="9525">
            <a:noFill/>
            <a:miter lim="800000"/>
            <a:headEnd/>
            <a:tailEnd/>
          </a:ln>
        </p:spPr>
      </p:pic>
      <p:sp>
        <p:nvSpPr>
          <p:cNvPr id="27" name="Content Placeholder 2"/>
          <p:cNvSpPr txBox="1">
            <a:spLocks/>
          </p:cNvSpPr>
          <p:nvPr/>
        </p:nvSpPr>
        <p:spPr>
          <a:xfrm>
            <a:off x="3469520" y="5493550"/>
            <a:ext cx="3190360" cy="3711410"/>
          </a:xfrm>
          <a:prstGeom prst="rect">
            <a:avLst/>
          </a:prstGeom>
        </p:spPr>
        <p:txBody>
          <a:bodyPr>
            <a:noAutofit/>
          </a:bodyPr>
          <a:lstStyle>
            <a:lvl1pPr algn="l" eaLnBrk="1" hangingPunct="1" indent="-205739" latinLnBrk="0" marL="205739" rtl="0">
              <a:spcBef>
                <a:spcPct val="20000"/>
              </a:spcBef>
              <a:buClr>
                <a:schemeClr val="accent3"/>
              </a:buClr>
              <a:buSzPct val="95000"/>
              <a:buFont typeface="Wingdings 2"/>
              <a:buChar char=""/>
              <a:defRPr kern="1200" kumimoji="0" sz="1950">
                <a:solidFill>
                  <a:schemeClr val="tx1"/>
                </a:solidFill>
                <a:latin typeface="+mn-lt"/>
                <a:ea typeface="+mn-ea"/>
                <a:cs typeface="+mn-cs"/>
              </a:defRPr>
            </a:lvl1pPr>
            <a:lvl2pPr algn="l" eaLnBrk="1" hangingPunct="1" indent="-185165" latinLnBrk="0" marL="480058" rtl="0">
              <a:spcBef>
                <a:spcPct val="20000"/>
              </a:spcBef>
              <a:buClr>
                <a:schemeClr val="accent1"/>
              </a:buClr>
              <a:buSzPct val="85000"/>
              <a:buFont typeface="Wingdings 2"/>
              <a:buChar char=""/>
              <a:defRPr kern="1200" kumimoji="0" sz="1800">
                <a:solidFill>
                  <a:schemeClr val="tx1"/>
                </a:solidFill>
                <a:latin typeface="+mn-lt"/>
                <a:ea typeface="+mn-ea"/>
                <a:cs typeface="+mn-cs"/>
              </a:defRPr>
            </a:lvl2pPr>
            <a:lvl3pPr algn="l" eaLnBrk="1" hangingPunct="1" indent="-185165" latinLnBrk="0" marL="685796" rtl="0">
              <a:spcBef>
                <a:spcPct val="20000"/>
              </a:spcBef>
              <a:buClr>
                <a:schemeClr val="accent2"/>
              </a:buClr>
              <a:buSzPct val="70000"/>
              <a:buFont typeface="Wingdings 2"/>
              <a:buChar char=""/>
              <a:defRPr kern="1200" kumimoji="0" sz="1575">
                <a:solidFill>
                  <a:schemeClr val="tx1"/>
                </a:solidFill>
                <a:latin typeface="+mn-lt"/>
                <a:ea typeface="+mn-ea"/>
                <a:cs typeface="+mn-cs"/>
              </a:defRPr>
            </a:lvl3pPr>
            <a:lvl4pPr algn="l" eaLnBrk="1" hangingPunct="1" indent="-157733" latinLnBrk="0" marL="891535" rtl="0">
              <a:spcBef>
                <a:spcPct val="20000"/>
              </a:spcBef>
              <a:buClr>
                <a:schemeClr val="accent3"/>
              </a:buClr>
              <a:buSzPct val="65000"/>
              <a:buFont typeface="Wingdings 2"/>
              <a:buChar char=""/>
              <a:defRPr kern="1200" kumimoji="0" sz="1500">
                <a:solidFill>
                  <a:schemeClr val="tx1"/>
                </a:solidFill>
                <a:latin typeface="+mn-lt"/>
                <a:ea typeface="+mn-ea"/>
                <a:cs typeface="+mn-cs"/>
              </a:defRPr>
            </a:lvl4pPr>
            <a:lvl5pPr algn="l" eaLnBrk="1" hangingPunct="1" indent="-157733" latinLnBrk="0" marL="1097273" rtl="0">
              <a:spcBef>
                <a:spcPct val="20000"/>
              </a:spcBef>
              <a:buClr>
                <a:schemeClr val="accent4"/>
              </a:buClr>
              <a:buSzPct val="65000"/>
              <a:buFont typeface="Wingdings 2"/>
              <a:buChar char=""/>
              <a:defRPr kern="1200" kumimoji="0" sz="1500">
                <a:solidFill>
                  <a:schemeClr val="tx1"/>
                </a:solidFill>
                <a:latin typeface="+mn-lt"/>
                <a:ea typeface="+mn-ea"/>
                <a:cs typeface="+mn-cs"/>
              </a:defRPr>
            </a:lvl5pPr>
            <a:lvl6pPr algn="l" eaLnBrk="1" hangingPunct="1" indent="-157733" latinLnBrk="0" marL="1303013" rtl="0">
              <a:spcBef>
                <a:spcPct val="20000"/>
              </a:spcBef>
              <a:buClr>
                <a:schemeClr val="accent5"/>
              </a:buClr>
              <a:buSzPct val="80000"/>
              <a:buFont typeface="Wingdings 2"/>
              <a:buChar char=""/>
              <a:defRPr kern="1200" kumimoji="0" sz="1350">
                <a:solidFill>
                  <a:schemeClr val="tx1"/>
                </a:solidFill>
                <a:latin typeface="+mn-lt"/>
                <a:ea typeface="+mn-ea"/>
                <a:cs typeface="+mn-cs"/>
              </a:defRPr>
            </a:lvl6pPr>
            <a:lvl7pPr algn="l" eaLnBrk="1" hangingPunct="1" indent="-137159" latinLnBrk="0" marL="1440172" rtl="0">
              <a:spcBef>
                <a:spcPct val="20000"/>
              </a:spcBef>
              <a:buClr>
                <a:schemeClr val="accent6"/>
              </a:buClr>
              <a:buSzPct val="80000"/>
              <a:buFont typeface="Wingdings 2"/>
              <a:buChar char=""/>
              <a:defRPr baseline="0" kern="1200" kumimoji="0" sz="1200">
                <a:solidFill>
                  <a:schemeClr val="tx1"/>
                </a:solidFill>
                <a:latin typeface="+mn-lt"/>
                <a:ea typeface="+mn-ea"/>
                <a:cs typeface="+mn-cs"/>
              </a:defRPr>
            </a:lvl7pPr>
            <a:lvl8pPr algn="l" eaLnBrk="1" hangingPunct="1" indent="-137159" latinLnBrk="0" marL="1645910" rtl="0">
              <a:spcBef>
                <a:spcPct val="20000"/>
              </a:spcBef>
              <a:buClr>
                <a:schemeClr val="tx2"/>
              </a:buClr>
              <a:buChar char="•"/>
              <a:defRPr kern="1200" kumimoji="0" sz="1200">
                <a:solidFill>
                  <a:schemeClr val="tx1"/>
                </a:solidFill>
                <a:latin typeface="+mn-lt"/>
                <a:ea typeface="+mn-ea"/>
                <a:cs typeface="+mn-cs"/>
              </a:defRPr>
            </a:lvl8pPr>
            <a:lvl9pPr algn="l" eaLnBrk="1" hangingPunct="1" indent="-137159" latinLnBrk="0" marL="1851650" rtl="0">
              <a:spcBef>
                <a:spcPct val="20000"/>
              </a:spcBef>
              <a:buClr>
                <a:schemeClr val="tx2"/>
              </a:buClr>
              <a:buFontTx/>
              <a:buChar char="•"/>
              <a:defRPr baseline="0" kern="1200" kumimoji="0" sz="1050">
                <a:solidFill>
                  <a:schemeClr val="tx1"/>
                </a:solidFill>
                <a:latin typeface="+mn-lt"/>
                <a:ea typeface="+mn-ea"/>
                <a:cs typeface="+mn-cs"/>
              </a:defRPr>
            </a:lvl9pPr>
          </a:lstStyle>
          <a:p>
            <a:pPr algn="just"/>
            <a:r>
              <a:rPr dirty="0" lang="en-US" smtClean="0" sz="950">
                <a:solidFill>
                  <a:schemeClr val="accent1">
                    <a:lumMod val="75000"/>
                  </a:schemeClr>
                </a:solidFill>
              </a:rPr>
              <a:t>The PROACTICVE C2 platform developed and </a:t>
            </a:r>
            <a:r>
              <a:rPr dirty="0" err="1" lang="en-US" smtClean="0" sz="950">
                <a:solidFill>
                  <a:schemeClr val="accent1">
                    <a:lumMod val="75000"/>
                  </a:schemeClr>
                </a:solidFill>
              </a:rPr>
              <a:t>optimised</a:t>
            </a:r>
            <a:r>
              <a:rPr dirty="0" lang="en-US" smtClean="0" sz="950">
                <a:solidFill>
                  <a:schemeClr val="accent1">
                    <a:lumMod val="75000"/>
                  </a:schemeClr>
                </a:solidFill>
              </a:rPr>
              <a:t> by VITRO</a:t>
            </a:r>
          </a:p>
          <a:p>
            <a:pPr algn="just"/>
            <a:r>
              <a:rPr dirty="0" lang="en-US" smtClean="0" sz="950">
                <a:solidFill>
                  <a:schemeClr val="accent1">
                    <a:lumMod val="75000"/>
                  </a:schemeClr>
                </a:solidFill>
              </a:rPr>
              <a:t>The UAV component with extended guidance capabilities developed by UNIBW</a:t>
            </a:r>
          </a:p>
          <a:p>
            <a:pPr algn="just" indent="0" marL="0">
              <a:spcBef>
                <a:spcPts val="600"/>
              </a:spcBef>
              <a:buNone/>
            </a:pPr>
            <a:r>
              <a:rPr dirty="0" lang="en-US" smtClean="0" sz="950">
                <a:solidFill>
                  <a:schemeClr val="accent1">
                    <a:lumMod val="75000"/>
                  </a:schemeClr>
                </a:solidFill>
              </a:rPr>
              <a:t>The PROACTIVE framework is user-driven, so the  research in the project is supported by a rich set of end-users, which are either members of the consortium or members of a special end-user advisory board.  Up to February 2015 four End-user Workshops </a:t>
            </a:r>
            <a:r>
              <a:rPr dirty="0" lang="en-US" smtClean="0" sz="950">
                <a:solidFill>
                  <a:schemeClr val="accent1">
                    <a:lumMod val="75000"/>
                  </a:schemeClr>
                </a:solidFill>
              </a:rPr>
              <a:t>have </a:t>
            </a:r>
            <a:r>
              <a:rPr dirty="0" lang="en-US" smtClean="0" sz="950">
                <a:solidFill>
                  <a:schemeClr val="accent1">
                    <a:lumMod val="75000"/>
                  </a:schemeClr>
                </a:solidFill>
              </a:rPr>
              <a:t>been organized. The last PROACTIVE End-User Workshop took place on the </a:t>
            </a:r>
            <a:r>
              <a:rPr dirty="0" lang="en-US" smtClean="0" sz="950">
                <a:solidFill>
                  <a:schemeClr val="accent1">
                    <a:lumMod val="75000"/>
                  </a:schemeClr>
                </a:solidFill>
              </a:rPr>
              <a:t>16</a:t>
            </a:r>
            <a:r>
              <a:rPr baseline="30000" dirty="0" lang="en-US" smtClean="0" sz="950">
                <a:solidFill>
                  <a:schemeClr val="accent1">
                    <a:lumMod val="75000"/>
                  </a:schemeClr>
                </a:solidFill>
              </a:rPr>
              <a:t>th</a:t>
            </a:r>
            <a:r>
              <a:rPr dirty="0" lang="en-US" smtClean="0" sz="950">
                <a:solidFill>
                  <a:schemeClr val="accent1">
                    <a:lumMod val="75000"/>
                  </a:schemeClr>
                </a:solidFill>
              </a:rPr>
              <a:t> </a:t>
            </a:r>
            <a:r>
              <a:rPr dirty="0" lang="en-US" smtClean="0" sz="950">
                <a:solidFill>
                  <a:schemeClr val="accent1">
                    <a:lumMod val="75000"/>
                  </a:schemeClr>
                </a:solidFill>
              </a:rPr>
              <a:t>December 2014 at the VITROCISET premises in Rome, Italy. The Workshop was organized by the Project Coordinator (VITROCISET) with the participation of the consortium partners, the members of the PROACTIVE End-User Advisory Board and additional experts from the following </a:t>
            </a:r>
            <a:r>
              <a:rPr dirty="0" err="1" lang="en-US" smtClean="0" sz="950">
                <a:solidFill>
                  <a:schemeClr val="accent1">
                    <a:lumMod val="75000"/>
                  </a:schemeClr>
                </a:solidFill>
              </a:rPr>
              <a:t>organisations</a:t>
            </a:r>
            <a:r>
              <a:rPr dirty="0" lang="en-US" smtClean="0" sz="950">
                <a:solidFill>
                  <a:schemeClr val="accent1">
                    <a:lumMod val="75000"/>
                  </a:schemeClr>
                </a:solidFill>
              </a:rPr>
              <a:t>:</a:t>
            </a:r>
          </a:p>
          <a:p>
            <a:pPr algn="just" marL="0"/>
            <a:r>
              <a:rPr dirty="0" lang="en-US" smtClean="0" sz="950">
                <a:solidFill>
                  <a:schemeClr val="accent1">
                    <a:lumMod val="75000"/>
                  </a:schemeClr>
                </a:solidFill>
              </a:rPr>
              <a:t>Bavarian Criminal Police - Germany</a:t>
            </a:r>
          </a:p>
          <a:p>
            <a:pPr algn="just"/>
            <a:r>
              <a:rPr dirty="0" lang="en-US" smtClean="0" sz="950">
                <a:solidFill>
                  <a:schemeClr val="accent1">
                    <a:lumMod val="75000"/>
                  </a:schemeClr>
                </a:solidFill>
              </a:rPr>
              <a:t>ERANDO Ltd, Security Private End-User from Hungary</a:t>
            </a:r>
          </a:p>
          <a:p>
            <a:pPr algn="just"/>
            <a:r>
              <a:rPr dirty="0" lang="en-US" smtClean="0" sz="950">
                <a:solidFill>
                  <a:schemeClr val="accent1">
                    <a:lumMod val="75000"/>
                  </a:schemeClr>
                </a:solidFill>
              </a:rPr>
              <a:t>Hellenic Police - Greece</a:t>
            </a:r>
          </a:p>
          <a:p>
            <a:pPr algn="just"/>
            <a:r>
              <a:rPr dirty="0" lang="en-US" smtClean="0" sz="950">
                <a:solidFill>
                  <a:schemeClr val="accent1">
                    <a:lumMod val="75000"/>
                  </a:schemeClr>
                </a:solidFill>
              </a:rPr>
              <a:t>Hungarian Public Space Surveillance Council - Hungary</a:t>
            </a:r>
          </a:p>
          <a:p>
            <a:pPr algn="just"/>
            <a:r>
              <a:rPr dirty="0" lang="en-US" smtClean="0" sz="950">
                <a:solidFill>
                  <a:schemeClr val="accent1">
                    <a:lumMod val="75000"/>
                  </a:schemeClr>
                </a:solidFill>
              </a:rPr>
              <a:t>Polish Police - Poland</a:t>
            </a:r>
          </a:p>
          <a:p>
            <a:pPr algn="just">
              <a:buNone/>
            </a:pPr>
            <a:endParaRPr dirty="0" lang="en-US" smtClean="0" sz="950">
              <a:solidFill>
                <a:schemeClr val="accent1">
                  <a:lumMod val="75000"/>
                </a:schemeClr>
              </a:solidFill>
            </a:endParaRPr>
          </a:p>
          <a:p>
            <a:pPr algn="just" marL="0">
              <a:buNone/>
            </a:pPr>
            <a:endParaRPr dirty="0" lang="en-US" smtClean="0" sz="950">
              <a:solidFill>
                <a:schemeClr val="accent1">
                  <a:lumMod val="75000"/>
                </a:schemeClr>
              </a:solidFill>
            </a:endParaRPr>
          </a:p>
          <a:p>
            <a:pPr algn="just">
              <a:buNone/>
            </a:pPr>
            <a:endParaRPr dirty="0" lang="pl-PL" smtClean="0" sz="950">
              <a:solidFill>
                <a:schemeClr val="accent1">
                  <a:lumMod val="75000"/>
                </a:schemeClr>
              </a:solidFill>
            </a:endParaRPr>
          </a:p>
          <a:p>
            <a:pPr algn="just" indent="0" marL="0">
              <a:lnSpc>
                <a:spcPct val="120000"/>
              </a:lnSpc>
              <a:buFont typeface="Wingdings 2"/>
              <a:buNone/>
            </a:pPr>
            <a:endParaRPr dirty="0" lang="it-IT" sz="950">
              <a:solidFill>
                <a:schemeClr val="accent1">
                  <a:lumMod val="75000"/>
                </a:schemeClr>
              </a:solidFill>
            </a:endParaRPr>
          </a:p>
        </p:txBody>
      </p:sp>
    </p:spTree>
    <p:extLst>
      <p:ext uri="{BB962C8B-B14F-4D97-AF65-F5344CB8AC3E}">
        <p14:creationId xmlns:p14="http://schemas.microsoft.com/office/powerpoint/2010/main" val="398533079"/>
      </p:ext>
    </p:extLst>
  </p:cSld>
  <p:clrMapOvr>
    <a:masterClrMapping/>
  </p:clrMapOvr>
  <p:transition>
    <p:wipe dir="r"/>
  </p:transition>
  <p:timing>
    <p:tnLst>
      <p:par>
        <p:cTn dur="indefinite" id="1" nodeType="tmRoot" restart="never"/>
      </p:par>
    </p:tnLst>
  </p:timing>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 name="Symbol zastępczy numeru slajdu 4"/>
          <p:cNvSpPr>
            <a:spLocks noGrp="1"/>
          </p:cNvSpPr>
          <p:nvPr>
            <p:ph idx="15" sz="quarter" type="sldNum"/>
          </p:nvPr>
        </p:nvSpPr>
        <p:spPr/>
        <p:txBody>
          <a:bodyPr/>
          <a:lstStyle/>
          <a:p>
            <a:pPr>
              <a:defRPr/>
            </a:pPr>
            <a:fld id="{5C2F762C-DA42-4888-A217-10009BF02950}" type="slidenum">
              <a:rPr lang="it-IT" smtClean="0">
                <a:solidFill>
                  <a:srgbClr val="04617B">
                    <a:shade val="90000"/>
                  </a:srgbClr>
                </a:solidFill>
              </a:rPr>
              <a:pPr>
                <a:defRPr/>
              </a:pPr>
              <a:t>2</a:t>
            </a:fld>
            <a:endParaRPr dirty="0" lang="it-IT">
              <a:solidFill>
                <a:srgbClr val="04617B">
                  <a:shade val="90000"/>
                </a:srgbClr>
              </a:solidFill>
            </a:endParaRPr>
          </a:p>
        </p:txBody>
      </p:sp>
      <p:sp>
        <p:nvSpPr>
          <p:cNvPr id="1025" name="Rectangle 1"/>
          <p:cNvSpPr>
            <a:spLocks noChangeArrowheads="1"/>
          </p:cNvSpPr>
          <p:nvPr/>
        </p:nvSpPr>
        <p:spPr bwMode="auto">
          <a:xfrm>
            <a:off x="289560" y="6774988"/>
            <a:ext cx="6316980" cy="2215991"/>
          </a:xfrm>
          <a:prstGeom prst="rect">
            <a:avLst/>
          </a:prstGeom>
          <a:noFill/>
          <a:ln w="9525">
            <a:noFill/>
            <a:miter lim="800000"/>
            <a:headEnd/>
            <a:tailEnd/>
          </a:ln>
          <a:effectLst/>
        </p:spPr>
        <p:txBody>
          <a:bodyPr anchor="ctr" anchorCtr="0" bIns="0" compatLnSpc="1" lIns="0" numCol="1" rIns="0" tIns="0" vert="horz" wrap="square">
            <a:prstTxWarp prst="textNoShape">
              <a:avLst/>
            </a:prstTxWarp>
            <a:spAutoFit/>
          </a:bodyPr>
          <a:lstStyle/>
          <a:p>
            <a:pPr algn="ctr" defTabSz="914400" eaLnBrk="1" fontAlgn="base" hangingPunct="1" indent="0" latinLnBrk="0" lvl="0" marL="0" marR="0" rtl="0">
              <a:lnSpc>
                <a:spcPct val="100000"/>
              </a:lnSpc>
              <a:spcBef>
                <a:spcPct val="0"/>
              </a:spcBef>
              <a:spcAft>
                <a:spcPct val="0"/>
              </a:spcAft>
              <a:buClrTx/>
              <a:buSzTx/>
              <a:buFontTx/>
              <a:buNone/>
              <a:tabLst/>
            </a:pPr>
            <a:r>
              <a:rPr b="1" baseline="0" cap="none" dirty="0" i="0" kumimoji="0" lang="en-GB" normalizeH="0" smtClean="0" strike="noStrike" sz="1400" u="none">
                <a:ln>
                  <a:noFill/>
                </a:ln>
                <a:solidFill>
                  <a:schemeClr val="accent1">
                    <a:lumMod val="75000"/>
                  </a:schemeClr>
                </a:solidFill>
                <a:effectLst/>
                <a:latin charset="0" pitchFamily="34" typeface="Calibri"/>
                <a:cs charset="0" pitchFamily="34" typeface="Arial"/>
              </a:rPr>
              <a:t>Project Facts:</a:t>
            </a:r>
          </a:p>
          <a:p>
            <a:pPr algn="l" defTabSz="914400" eaLnBrk="1" fontAlgn="base" hangingPunct="1" indent="0" latinLnBrk="0" lvl="0" marL="0" marR="0" rtl="0">
              <a:lnSpc>
                <a:spcPct val="100000"/>
              </a:lnSpc>
              <a:spcBef>
                <a:spcPts val="300"/>
              </a:spcBef>
              <a:spcAft>
                <a:spcPct val="0"/>
              </a:spcAft>
              <a:buClrTx/>
              <a:buSzTx/>
              <a:buFontTx/>
              <a:buNone/>
              <a:tabLst/>
            </a:pPr>
            <a:r>
              <a:rPr b="1" baseline="0" cap="none" dirty="0" i="0" kumimoji="0" lang="pl-PL" normalizeH="0" smtClean="0" strike="noStrike" sz="1000" u="none">
                <a:ln>
                  <a:noFill/>
                </a:ln>
                <a:solidFill>
                  <a:srgbClr val="1F497D"/>
                </a:solidFill>
                <a:effectLst/>
                <a:latin charset="0" pitchFamily="34" typeface="Calibri"/>
                <a:cs charset="0" pitchFamily="34" typeface="Arial"/>
              </a:rPr>
              <a:t>PROACTIVE    – 	</a:t>
            </a:r>
            <a:r>
              <a:rPr b="1" baseline="0" cap="none" dirty="0" i="0" kumimoji="0" lang="it-IT" normalizeH="0" smtClean="0" strike="noStrike" sz="1000" u="none">
                <a:ln>
                  <a:noFill/>
                </a:ln>
                <a:solidFill>
                  <a:srgbClr val="1F497D"/>
                </a:solidFill>
                <a:effectLst/>
                <a:latin charset="0" pitchFamily="34" typeface="Calibri"/>
                <a:cs charset="0" pitchFamily="34" typeface="Arial"/>
              </a:rPr>
              <a:t>Predictive reasOning and multi-source fusion empowering AntiCipation of attacks and Terrorist </a:t>
            </a:r>
            <a:r>
              <a:rPr b="1" baseline="0" cap="none" dirty="0" i="0" kumimoji="0" lang="pl-PL" normalizeH="0" smtClean="0" strike="noStrike" sz="1000" u="none">
                <a:ln>
                  <a:noFill/>
                </a:ln>
                <a:solidFill>
                  <a:srgbClr val="1F497D"/>
                </a:solidFill>
                <a:effectLst/>
                <a:latin charset="0" pitchFamily="34" typeface="Calibri"/>
                <a:cs charset="0" pitchFamily="34" typeface="Arial"/>
              </a:rPr>
              <a:t/>
            </a:r>
            <a:br>
              <a:rPr b="1" baseline="0" cap="none" dirty="0" i="0" kumimoji="0" lang="pl-PL" normalizeH="0" smtClean="0" strike="noStrike" sz="1000" u="none">
                <a:ln>
                  <a:noFill/>
                </a:ln>
                <a:solidFill>
                  <a:srgbClr val="1F497D"/>
                </a:solidFill>
                <a:effectLst/>
                <a:latin charset="0" pitchFamily="34" typeface="Calibri"/>
                <a:cs charset="0" pitchFamily="34" typeface="Arial"/>
              </a:rPr>
            </a:br>
            <a:r>
              <a:rPr b="1" baseline="0" cap="none" dirty="0" i="0" kumimoji="0" lang="pl-PL" normalizeH="0" smtClean="0" strike="noStrike" sz="1000" u="none">
                <a:ln>
                  <a:noFill/>
                </a:ln>
                <a:solidFill>
                  <a:srgbClr val="1F497D"/>
                </a:solidFill>
                <a:effectLst/>
                <a:latin charset="0" pitchFamily="34" typeface="Calibri"/>
                <a:cs charset="0" pitchFamily="34" typeface="Arial"/>
              </a:rPr>
              <a:t>	</a:t>
            </a:r>
            <a:r>
              <a:rPr b="1" baseline="0" cap="none" dirty="0" i="0" kumimoji="0" lang="it-IT" normalizeH="0" smtClean="0" strike="noStrike" sz="1000" u="none">
                <a:ln>
                  <a:noFill/>
                </a:ln>
                <a:solidFill>
                  <a:srgbClr val="1F497D"/>
                </a:solidFill>
                <a:effectLst/>
                <a:latin charset="0" pitchFamily="34" typeface="Calibri"/>
                <a:cs charset="0" pitchFamily="34" typeface="Arial"/>
              </a:rPr>
              <a:t>actions In </a:t>
            </a:r>
            <a:r>
              <a:rPr b="1" baseline="0" cap="none" dirty="0" i="0" kumimoji="0" lang="pl-PL" normalizeH="0" smtClean="0" strike="noStrike" sz="1000" u="none">
                <a:ln>
                  <a:noFill/>
                </a:ln>
                <a:solidFill>
                  <a:srgbClr val="1F497D"/>
                </a:solidFill>
                <a:effectLst/>
                <a:latin charset="0" pitchFamily="34" typeface="Calibri"/>
                <a:cs charset="0" pitchFamily="34" typeface="Arial"/>
              </a:rPr>
              <a:t> </a:t>
            </a:r>
            <a:r>
              <a:rPr b="1" baseline="0" cap="none" dirty="0" i="0" kumimoji="0" lang="it-IT" normalizeH="0" smtClean="0" strike="noStrike" sz="1000" u="none">
                <a:ln>
                  <a:noFill/>
                </a:ln>
                <a:solidFill>
                  <a:srgbClr val="1F497D"/>
                </a:solidFill>
                <a:effectLst/>
                <a:latin charset="0" pitchFamily="34" typeface="Calibri"/>
                <a:cs charset="0" pitchFamily="34" typeface="Arial"/>
              </a:rPr>
              <a:t>Urban EnVironmEnts</a:t>
            </a:r>
            <a:endParaRPr b="1" baseline="0" cap="none" dirty="0" i="0" kumimoji="0" lang="it-IT" normalizeH="0" smtClean="0" strike="noStrike" sz="1000" u="none">
              <a:ln>
                <a:noFill/>
              </a:ln>
              <a:solidFill>
                <a:schemeClr val="tx1"/>
              </a:solidFill>
              <a:effectLst/>
              <a:latin charset="0" pitchFamily="34" typeface="Arial"/>
              <a:cs charset="0" pitchFamily="34" typeface="Arial"/>
            </a:endParaRPr>
          </a:p>
          <a:p>
            <a:pPr algn="l" defTabSz="914400" eaLnBrk="0" fontAlgn="base" hangingPunct="0" indent="0" latinLnBrk="0" lvl="0" marL="0" marR="0" rtl="0">
              <a:lnSpc>
                <a:spcPct val="100000"/>
              </a:lnSpc>
              <a:spcBef>
                <a:spcPts val="300"/>
              </a:spcBef>
              <a:spcAft>
                <a:spcPct val="0"/>
              </a:spcAft>
              <a:buClrTx/>
              <a:buSzTx/>
              <a:buFontTx/>
              <a:buNone/>
              <a:tabLst/>
            </a:pPr>
            <a:r>
              <a:rPr b="1" baseline="0" cap="none" dirty="0" i="0" kumimoji="0" lang="it-IT" normalizeH="0" smtClean="0" strike="noStrike" sz="1000" u="none">
                <a:ln>
                  <a:noFill/>
                </a:ln>
                <a:solidFill>
                  <a:srgbClr val="1F497D"/>
                </a:solidFill>
                <a:effectLst/>
                <a:latin charset="0" pitchFamily="34" typeface="Calibri"/>
                <a:cs charset="0" pitchFamily="34" typeface="Arial"/>
              </a:rPr>
              <a:t>Contract Number</a:t>
            </a:r>
            <a:r>
              <a:rPr b="1" baseline="0" cap="none" dirty="0" i="0" kumimoji="0" lang="pl-PL" normalizeH="0" smtClean="0" strike="noStrike" sz="1000" u="none">
                <a:ln>
                  <a:noFill/>
                </a:ln>
                <a:solidFill>
                  <a:srgbClr val="1F497D"/>
                </a:solidFill>
                <a:effectLst/>
                <a:latin charset="0" pitchFamily="34" typeface="Calibri"/>
                <a:cs charset="0" pitchFamily="34" typeface="Arial"/>
              </a:rPr>
              <a:t>:</a:t>
            </a:r>
            <a:r>
              <a:rPr b="1" baseline="0" cap="none" dirty="0" i="0" kumimoji="0" lang="it-IT" normalizeH="0" smtClean="0" strike="noStrike" sz="1000" u="none">
                <a:ln>
                  <a:noFill/>
                </a:ln>
                <a:solidFill>
                  <a:srgbClr val="1F497D"/>
                </a:solidFill>
                <a:effectLst/>
                <a:latin charset="0" pitchFamily="34" typeface="Calibri"/>
                <a:cs charset="0" pitchFamily="34" typeface="Arial"/>
              </a:rPr>
              <a:t>            </a:t>
            </a:r>
            <a:r>
              <a:rPr b="0" baseline="0" cap="none" dirty="0" i="0" kumimoji="0" lang="it-IT" normalizeH="0" smtClean="0" strike="noStrike" sz="1000" u="none">
                <a:ln>
                  <a:noFill/>
                </a:ln>
                <a:solidFill>
                  <a:srgbClr val="1F497D"/>
                </a:solidFill>
                <a:effectLst/>
                <a:latin charset="0" pitchFamily="34" typeface="Calibri"/>
                <a:cs charset="0" pitchFamily="34" typeface="Arial"/>
              </a:rPr>
              <a:t>285320</a:t>
            </a:r>
            <a:endParaRPr b="0" baseline="0" cap="none" dirty="0" i="0" kumimoji="0" lang="it-IT" normalizeH="0" smtClean="0" strike="noStrike" sz="1000" u="none">
              <a:ln>
                <a:noFill/>
              </a:ln>
              <a:solidFill>
                <a:schemeClr val="tx1"/>
              </a:solidFill>
              <a:effectLst/>
              <a:latin charset="0" pitchFamily="34" typeface="Arial"/>
              <a:cs charset="0" pitchFamily="34" typeface="Arial"/>
            </a:endParaRPr>
          </a:p>
          <a:p>
            <a:pPr algn="l" defTabSz="914400" eaLnBrk="0" fontAlgn="base" hangingPunct="0" indent="0" latinLnBrk="0" lvl="0" marL="0" marR="0" rtl="0">
              <a:lnSpc>
                <a:spcPct val="100000"/>
              </a:lnSpc>
              <a:spcBef>
                <a:spcPts val="300"/>
              </a:spcBef>
              <a:spcAft>
                <a:spcPct val="0"/>
              </a:spcAft>
              <a:buClrTx/>
              <a:buSzTx/>
              <a:buFontTx/>
              <a:buNone/>
              <a:tabLst/>
            </a:pPr>
            <a:r>
              <a:rPr b="1" baseline="0" cap="none" dirty="0" err="1" i="0" kumimoji="0" lang="pl-PL" normalizeH="0" smtClean="0" strike="noStrike" sz="1000" u="none">
                <a:ln>
                  <a:noFill/>
                </a:ln>
                <a:solidFill>
                  <a:srgbClr val="1F497D"/>
                </a:solidFill>
                <a:effectLst/>
                <a:latin charset="0" pitchFamily="34" typeface="Calibri"/>
                <a:cs charset="0" pitchFamily="34" typeface="Arial"/>
              </a:rPr>
              <a:t>Duration</a:t>
            </a:r>
            <a:r>
              <a:rPr b="1" baseline="0" cap="none" dirty="0" i="0" kumimoji="0" lang="pl-PL" normalizeH="0" smtClean="0" strike="noStrike" sz="1000" u="none">
                <a:ln>
                  <a:noFill/>
                </a:ln>
                <a:solidFill>
                  <a:srgbClr val="1F497D"/>
                </a:solidFill>
                <a:effectLst/>
                <a:latin charset="0" pitchFamily="34" typeface="Calibri"/>
                <a:cs charset="0" pitchFamily="34" typeface="Arial"/>
              </a:rPr>
              <a:t>: 	               </a:t>
            </a:r>
            <a:r>
              <a:rPr b="0" baseline="0" cap="none" dirty="0" i="0" kumimoji="0" lang="pl-PL" normalizeH="0" smtClean="0" strike="noStrike" sz="1000" u="none">
                <a:ln>
                  <a:noFill/>
                </a:ln>
                <a:solidFill>
                  <a:srgbClr val="1F497D"/>
                </a:solidFill>
                <a:effectLst/>
                <a:latin charset="0" pitchFamily="34" typeface="Calibri"/>
                <a:cs charset="0" pitchFamily="34" typeface="Arial"/>
              </a:rPr>
              <a:t>May </a:t>
            </a:r>
            <a:r>
              <a:rPr b="0" baseline="0" cap="none" dirty="0" i="0" kumimoji="0" lang="it-IT" normalizeH="0" smtClean="0" strike="noStrike" sz="1000" u="none">
                <a:ln>
                  <a:noFill/>
                </a:ln>
                <a:solidFill>
                  <a:srgbClr val="1F497D"/>
                </a:solidFill>
                <a:effectLst/>
                <a:latin charset="0" pitchFamily="34" typeface="Calibri"/>
                <a:cs charset="0" pitchFamily="34" typeface="Arial"/>
              </a:rPr>
              <a:t>2012 -  </a:t>
            </a:r>
            <a:r>
              <a:rPr b="0" baseline="0" cap="none" dirty="0" err="1" i="0" kumimoji="0" lang="pl-PL" normalizeH="0" smtClean="0" strike="noStrike" sz="1000" u="none">
                <a:ln>
                  <a:noFill/>
                </a:ln>
                <a:solidFill>
                  <a:srgbClr val="1F497D"/>
                </a:solidFill>
                <a:effectLst/>
                <a:latin charset="0" pitchFamily="34" typeface="Calibri"/>
                <a:cs charset="0" pitchFamily="34" typeface="Arial"/>
              </a:rPr>
              <a:t>April</a:t>
            </a:r>
            <a:r>
              <a:rPr b="0" baseline="0" cap="none" dirty="0" i="0" kumimoji="0" lang="pl-PL" normalizeH="0" smtClean="0" strike="noStrike" sz="1000" u="none">
                <a:ln>
                  <a:noFill/>
                </a:ln>
                <a:solidFill>
                  <a:srgbClr val="1F497D"/>
                </a:solidFill>
                <a:effectLst/>
                <a:latin charset="0" pitchFamily="34" typeface="Calibri"/>
                <a:cs charset="0" pitchFamily="34" typeface="Arial"/>
              </a:rPr>
              <a:t> </a:t>
            </a:r>
            <a:r>
              <a:rPr b="0" baseline="0" cap="none" dirty="0" i="0" kumimoji="0" lang="it-IT" normalizeH="0" smtClean="0" strike="noStrike" sz="1000" u="none">
                <a:ln>
                  <a:noFill/>
                </a:ln>
                <a:solidFill>
                  <a:srgbClr val="1F497D"/>
                </a:solidFill>
                <a:effectLst/>
                <a:latin charset="0" pitchFamily="34" typeface="Calibri"/>
                <a:cs charset="0" pitchFamily="34" typeface="Arial"/>
              </a:rPr>
              <a:t>2015</a:t>
            </a:r>
            <a:endParaRPr b="0" baseline="0" cap="none" dirty="0" i="0" kumimoji="0" lang="it-IT" normalizeH="0" smtClean="0" strike="noStrike" sz="1000" u="none">
              <a:ln>
                <a:noFill/>
              </a:ln>
              <a:solidFill>
                <a:schemeClr val="tx1"/>
              </a:solidFill>
              <a:effectLst/>
              <a:latin charset="0" pitchFamily="34" typeface="Arial"/>
              <a:cs charset="0" pitchFamily="34" typeface="Arial"/>
            </a:endParaRPr>
          </a:p>
          <a:p>
            <a:pPr algn="l" defTabSz="914400" eaLnBrk="0" fontAlgn="base" hangingPunct="0" indent="0" latinLnBrk="0" lvl="0" marL="0" marR="0" rtl="0">
              <a:lnSpc>
                <a:spcPct val="100000"/>
              </a:lnSpc>
              <a:spcBef>
                <a:spcPts val="300"/>
              </a:spcBef>
              <a:spcAft>
                <a:spcPct val="0"/>
              </a:spcAft>
              <a:buClrTx/>
              <a:buSzTx/>
              <a:buFontTx/>
              <a:buNone/>
              <a:tabLst/>
            </a:pPr>
            <a:r>
              <a:rPr b="1" baseline="0" cap="none" dirty="0" i="0" kumimoji="0" lang="it-IT" normalizeH="0" smtClean="0" strike="noStrike" sz="1000" u="none">
                <a:ln>
                  <a:noFill/>
                </a:ln>
                <a:solidFill>
                  <a:srgbClr val="1F497D"/>
                </a:solidFill>
                <a:effectLst/>
                <a:latin charset="0" pitchFamily="34" typeface="Calibri"/>
                <a:cs charset="0" pitchFamily="34" typeface="Arial"/>
              </a:rPr>
              <a:t>Total Manpower (mm) </a:t>
            </a:r>
            <a:r>
              <a:rPr b="1" baseline="0" cap="none" dirty="0" i="0" kumimoji="0" lang="pl-PL" normalizeH="0" smtClean="0" strike="noStrike" sz="1000" u="none">
                <a:ln>
                  <a:noFill/>
                </a:ln>
                <a:solidFill>
                  <a:srgbClr val="1F497D"/>
                </a:solidFill>
                <a:effectLst/>
                <a:latin charset="0" pitchFamily="34" typeface="Calibri"/>
                <a:cs charset="0" pitchFamily="34" typeface="Arial"/>
              </a:rPr>
              <a:t>:   </a:t>
            </a:r>
            <a:r>
              <a:rPr b="0" baseline="0" cap="none" dirty="0" i="0" kumimoji="0" lang="it-IT" normalizeH="0" smtClean="0" strike="noStrike" sz="1000" u="none">
                <a:ln>
                  <a:noFill/>
                </a:ln>
                <a:solidFill>
                  <a:srgbClr val="1F497D"/>
                </a:solidFill>
                <a:effectLst/>
                <a:latin charset="0" pitchFamily="34" typeface="Calibri"/>
                <a:cs charset="0" pitchFamily="34" typeface="Arial"/>
              </a:rPr>
              <a:t>532.5</a:t>
            </a:r>
            <a:endParaRPr b="0" baseline="0" cap="none" dirty="0" i="0" kumimoji="0" lang="it-IT" normalizeH="0" smtClean="0" strike="noStrike" sz="1000" u="none">
              <a:ln>
                <a:noFill/>
              </a:ln>
              <a:solidFill>
                <a:schemeClr val="tx1"/>
              </a:solidFill>
              <a:effectLst/>
              <a:latin charset="0" pitchFamily="34" typeface="Arial"/>
              <a:cs charset="0" pitchFamily="34" typeface="Arial"/>
            </a:endParaRPr>
          </a:p>
          <a:p>
            <a:pPr algn="l" defTabSz="914400" eaLnBrk="0" fontAlgn="base" hangingPunct="0" indent="0" latinLnBrk="0" lvl="0" marL="0" marR="0" rtl="0">
              <a:lnSpc>
                <a:spcPct val="100000"/>
              </a:lnSpc>
              <a:spcBef>
                <a:spcPct val="0"/>
              </a:spcBef>
              <a:spcAft>
                <a:spcPct val="0"/>
              </a:spcAft>
              <a:buClrTx/>
              <a:buSzTx/>
              <a:buFontTx/>
              <a:buNone/>
              <a:tabLst/>
            </a:pPr>
            <a:endParaRPr b="0" baseline="0" cap="none" dirty="0" i="0" kumimoji="0" lang="it-IT" normalizeH="0" smtClean="0" strike="noStrike" sz="1000" u="none">
              <a:ln>
                <a:noFill/>
              </a:ln>
              <a:solidFill>
                <a:schemeClr val="tx1"/>
              </a:solidFill>
              <a:effectLst/>
              <a:latin charset="0" pitchFamily="34" typeface="Arial"/>
              <a:cs charset="0" pitchFamily="34" typeface="Arial"/>
            </a:endParaRPr>
          </a:p>
          <a:p>
            <a:pPr algn="l" defTabSz="914400" eaLnBrk="0" fontAlgn="base" hangingPunct="0" indent="0" latinLnBrk="0" lvl="0" marL="0" marR="0" rtl="0">
              <a:lnSpc>
                <a:spcPct val="100000"/>
              </a:lnSpc>
              <a:spcBef>
                <a:spcPct val="0"/>
              </a:spcBef>
              <a:spcAft>
                <a:spcPct val="0"/>
              </a:spcAft>
              <a:buClrTx/>
              <a:buSzTx/>
              <a:buFontTx/>
              <a:buNone/>
              <a:tabLst/>
            </a:pPr>
            <a:r>
              <a:rPr b="1" baseline="0" cap="none" dirty="0" i="0" kumimoji="0" lang="it-IT" normalizeH="0" smtClean="0" strike="noStrike" sz="1000" u="none">
                <a:ln>
                  <a:noFill/>
                </a:ln>
                <a:solidFill>
                  <a:srgbClr val="1F497D"/>
                </a:solidFill>
                <a:effectLst/>
                <a:latin charset="0" pitchFamily="34" typeface="Calibri"/>
                <a:cs charset="0" pitchFamily="34" typeface="Arial"/>
              </a:rPr>
              <a:t>Project Coordinator</a:t>
            </a:r>
            <a:r>
              <a:rPr b="1" baseline="0" cap="none" dirty="0" i="0" kumimoji="0" lang="pl-PL" normalizeH="0" smtClean="0" strike="noStrike" sz="1000" u="none">
                <a:ln>
                  <a:noFill/>
                </a:ln>
                <a:solidFill>
                  <a:srgbClr val="1F497D"/>
                </a:solidFill>
                <a:effectLst/>
                <a:latin charset="0" pitchFamily="34" typeface="Calibri"/>
                <a:cs charset="0" pitchFamily="34" typeface="Arial"/>
              </a:rPr>
              <a:t>:</a:t>
            </a:r>
            <a:endParaRPr b="0" baseline="0" cap="none" dirty="0" i="0" kumimoji="0" lang="pl-PL" normalizeH="0" smtClean="0" strike="noStrike" sz="1000" u="none">
              <a:ln>
                <a:noFill/>
              </a:ln>
              <a:solidFill>
                <a:schemeClr val="tx1"/>
              </a:solidFill>
              <a:effectLst/>
              <a:latin charset="0" pitchFamily="34" typeface="Arial"/>
              <a:cs charset="0" pitchFamily="34" typeface="Arial"/>
            </a:endParaRPr>
          </a:p>
          <a:p>
            <a:pPr algn="l" defTabSz="914400" eaLnBrk="0" fontAlgn="base" hangingPunct="0" indent="0" latinLnBrk="0" lvl="0" marL="0" marR="0" rtl="0">
              <a:lnSpc>
                <a:spcPct val="100000"/>
              </a:lnSpc>
              <a:spcBef>
                <a:spcPct val="0"/>
              </a:spcBef>
              <a:spcAft>
                <a:spcPct val="0"/>
              </a:spcAft>
              <a:buClrTx/>
              <a:buSzTx/>
              <a:buFontTx/>
              <a:buNone/>
              <a:tabLst/>
            </a:pPr>
            <a:r>
              <a:rPr b="0" baseline="0" cap="none" dirty="0" i="0" kumimoji="0" lang="it-IT" normalizeH="0" smtClean="0" strike="noStrike" sz="1000" u="none">
                <a:ln>
                  <a:noFill/>
                </a:ln>
                <a:solidFill>
                  <a:srgbClr val="1F497D"/>
                </a:solidFill>
                <a:effectLst/>
                <a:latin charset="0" pitchFamily="34" typeface="Calibri"/>
                <a:cs charset="0" pitchFamily="34" typeface="Arial"/>
              </a:rPr>
              <a:t>Mr Marco Cosentino</a:t>
            </a:r>
            <a:endParaRPr b="0" baseline="0" cap="none" dirty="0" i="0" kumimoji="0" lang="it-IT" normalizeH="0" smtClean="0" strike="noStrike" sz="1000" u="none">
              <a:ln>
                <a:noFill/>
              </a:ln>
              <a:solidFill>
                <a:schemeClr val="tx1"/>
              </a:solidFill>
              <a:effectLst/>
              <a:latin charset="0" pitchFamily="34" typeface="Arial"/>
              <a:cs charset="0" pitchFamily="34" typeface="Arial"/>
            </a:endParaRPr>
          </a:p>
          <a:p>
            <a:pPr algn="l" defTabSz="914400" eaLnBrk="0" fontAlgn="base" hangingPunct="0" indent="0" latinLnBrk="0" lvl="0" marL="0" marR="0" rtl="0">
              <a:lnSpc>
                <a:spcPct val="100000"/>
              </a:lnSpc>
              <a:spcBef>
                <a:spcPct val="0"/>
              </a:spcBef>
              <a:spcAft>
                <a:spcPct val="0"/>
              </a:spcAft>
              <a:buClrTx/>
              <a:buSzTx/>
              <a:buFontTx/>
              <a:buNone/>
              <a:tabLst/>
            </a:pPr>
            <a:r>
              <a:rPr b="0" baseline="0" cap="none" dirty="0" i="0" kumimoji="0" lang="it-IT" normalizeH="0" smtClean="0" strike="noStrike" sz="1000" u="none">
                <a:ln>
                  <a:noFill/>
                </a:ln>
                <a:solidFill>
                  <a:srgbClr val="1F497D"/>
                </a:solidFill>
                <a:effectLst/>
                <a:latin charset="0" pitchFamily="34" typeface="Calibri"/>
                <a:cs charset="0" pitchFamily="34" typeface="Arial"/>
              </a:rPr>
              <a:t>Vitrociset S.p.A., IT </a:t>
            </a:r>
            <a:endParaRPr b="0" baseline="0" cap="none" dirty="0" i="0" kumimoji="0" lang="it-IT" normalizeH="0" smtClean="0" strike="noStrike" sz="1000" u="none">
              <a:ln>
                <a:noFill/>
              </a:ln>
              <a:solidFill>
                <a:schemeClr val="tx1"/>
              </a:solidFill>
              <a:effectLst/>
              <a:latin charset="0" pitchFamily="34" typeface="Arial"/>
              <a:cs charset="0" pitchFamily="34" typeface="Arial"/>
            </a:endParaRPr>
          </a:p>
          <a:p>
            <a:pPr algn="l" defTabSz="914400" eaLnBrk="0" fontAlgn="base" hangingPunct="0" indent="0" latinLnBrk="0" lvl="0" marL="0" marR="0" rtl="0">
              <a:lnSpc>
                <a:spcPct val="100000"/>
              </a:lnSpc>
              <a:spcBef>
                <a:spcPct val="0"/>
              </a:spcBef>
              <a:spcAft>
                <a:spcPct val="0"/>
              </a:spcAft>
              <a:buClrTx/>
              <a:buSzTx/>
              <a:buFontTx/>
              <a:buNone/>
              <a:tabLst/>
            </a:pPr>
            <a:r>
              <a:rPr b="0" baseline="0" cap="none" dirty="0" i="0" kumimoji="0" lang="it-IT" normalizeH="0" smtClean="0" strike="noStrike" sz="1000" u="none">
                <a:ln>
                  <a:noFill/>
                </a:ln>
                <a:solidFill>
                  <a:srgbClr val="1F497D"/>
                </a:solidFill>
                <a:effectLst/>
                <a:latin charset="0" pitchFamily="34" typeface="Calibri"/>
                <a:cs charset="0" pitchFamily="34" typeface="Arial"/>
              </a:rPr>
              <a:t>Tel: +39 06 8820 4316</a:t>
            </a:r>
            <a:endParaRPr b="0" baseline="0" cap="none" dirty="0" i="0" kumimoji="0" lang="it-IT" normalizeH="0" smtClean="0" strike="noStrike" sz="1000" u="none">
              <a:ln>
                <a:noFill/>
              </a:ln>
              <a:solidFill>
                <a:schemeClr val="tx1"/>
              </a:solidFill>
              <a:effectLst/>
              <a:latin charset="0" pitchFamily="34" typeface="Arial"/>
              <a:cs charset="0" pitchFamily="34" typeface="Arial"/>
            </a:endParaRPr>
          </a:p>
          <a:p>
            <a:pPr algn="l" defTabSz="914400" eaLnBrk="0" fontAlgn="base" hangingPunct="0" indent="0" latinLnBrk="0" lvl="0" marL="0" marR="0" rtl="0">
              <a:lnSpc>
                <a:spcPct val="100000"/>
              </a:lnSpc>
              <a:spcBef>
                <a:spcPct val="0"/>
              </a:spcBef>
              <a:spcAft>
                <a:spcPct val="0"/>
              </a:spcAft>
              <a:buClrTx/>
              <a:buSzTx/>
              <a:buFontTx/>
              <a:buNone/>
              <a:tabLst/>
            </a:pPr>
            <a:r>
              <a:rPr b="0" baseline="0" cap="none" dirty="0" i="0" kumimoji="0" lang="it-IT" normalizeH="0" smtClean="0" strike="noStrike" sz="1000" u="none">
                <a:ln>
                  <a:noFill/>
                </a:ln>
                <a:solidFill>
                  <a:srgbClr val="1F497D"/>
                </a:solidFill>
                <a:effectLst/>
                <a:latin charset="0" pitchFamily="34" typeface="Calibri"/>
                <a:cs charset="0" pitchFamily="34" typeface="Arial"/>
              </a:rPr>
              <a:t>Fax: +39 06 8820 6189</a:t>
            </a:r>
            <a:endParaRPr b="0" baseline="0" cap="none" dirty="0" i="0" kumimoji="0" lang="it-IT" normalizeH="0" smtClean="0" strike="noStrike" sz="1000" u="none">
              <a:ln>
                <a:noFill/>
              </a:ln>
              <a:solidFill>
                <a:schemeClr val="tx1"/>
              </a:solidFill>
              <a:effectLst/>
              <a:latin charset="0" pitchFamily="34" typeface="Arial"/>
              <a:cs charset="0" pitchFamily="34" typeface="Arial"/>
            </a:endParaRPr>
          </a:p>
          <a:p>
            <a:pPr algn="l" defTabSz="914400" eaLnBrk="0" fontAlgn="base" hangingPunct="0" indent="0" latinLnBrk="0" lvl="0" marL="0" marR="0" rtl="0">
              <a:lnSpc>
                <a:spcPct val="100000"/>
              </a:lnSpc>
              <a:spcBef>
                <a:spcPct val="0"/>
              </a:spcBef>
              <a:spcAft>
                <a:spcPct val="0"/>
              </a:spcAft>
              <a:buClrTx/>
              <a:buSzTx/>
              <a:buFontTx/>
              <a:buNone/>
              <a:tabLst/>
            </a:pPr>
            <a:r>
              <a:rPr b="0" baseline="0" cap="none" dirty="0" i="0" kumimoji="0" lang="it-IT" normalizeH="0" smtClean="0" strike="noStrike" sz="1000" u="none">
                <a:ln>
                  <a:noFill/>
                </a:ln>
                <a:solidFill>
                  <a:srgbClr val="1F497D"/>
                </a:solidFill>
                <a:effectLst/>
                <a:latin charset="0" pitchFamily="34" typeface="Calibri"/>
                <a:cs charset="0" pitchFamily="34" typeface="Arial"/>
              </a:rPr>
              <a:t>Email: m.cosentino@vitrociset.it</a:t>
            </a:r>
            <a:endParaRPr b="0" baseline="0" cap="none" dirty="0" i="0" kumimoji="0" lang="it-IT" normalizeH="0" smtClean="0" strike="noStrike" sz="1000" u="none">
              <a:ln>
                <a:noFill/>
              </a:ln>
              <a:solidFill>
                <a:schemeClr val="tx1"/>
              </a:solidFill>
              <a:effectLst/>
              <a:latin charset="0" pitchFamily="34" typeface="Arial"/>
              <a:cs charset="0" pitchFamily="34" typeface="Arial"/>
            </a:endParaRPr>
          </a:p>
        </p:txBody>
      </p:sp>
      <p:pic>
        <p:nvPicPr>
          <p:cNvPr id="8" name="Picture 7"/>
          <p:cNvPicPr>
            <a:picLocks noChangeArrowheads="1" noChangeAspect="1"/>
          </p:cNvPicPr>
          <p:nvPr/>
        </p:nvPicPr>
        <p:blipFill>
          <a:blip cstate="print" r:embed="rId2"/>
          <a:srcRect/>
          <a:stretch>
            <a:fillRect/>
          </a:stretch>
        </p:blipFill>
        <p:spPr bwMode="auto">
          <a:xfrm>
            <a:off x="5095156" y="9340872"/>
            <a:ext cx="566273" cy="457116"/>
          </a:xfrm>
          <a:prstGeom prst="rect">
            <a:avLst/>
          </a:prstGeom>
          <a:noFill/>
          <a:ln w="9525">
            <a:noFill/>
            <a:miter lim="800000"/>
            <a:headEnd/>
            <a:tailEnd/>
          </a:ln>
        </p:spPr>
      </p:pic>
      <p:pic>
        <p:nvPicPr>
          <p:cNvPr descr="aitlogonew" id="9" name="Picture 6"/>
          <p:cNvPicPr>
            <a:picLocks noChangeArrowheads="1" noChangeAspect="1"/>
          </p:cNvPicPr>
          <p:nvPr/>
        </p:nvPicPr>
        <p:blipFill>
          <a:blip cstate="print" r:embed="rId3"/>
          <a:srcRect/>
          <a:stretch>
            <a:fillRect/>
          </a:stretch>
        </p:blipFill>
        <p:spPr bwMode="auto">
          <a:xfrm>
            <a:off x="2671742" y="9354796"/>
            <a:ext cx="420564" cy="447843"/>
          </a:xfrm>
          <a:prstGeom prst="rect">
            <a:avLst/>
          </a:prstGeom>
          <a:noFill/>
          <a:ln w="9525">
            <a:noFill/>
            <a:miter lim="800000"/>
            <a:headEnd/>
            <a:tailEnd/>
          </a:ln>
        </p:spPr>
      </p:pic>
      <p:pic>
        <p:nvPicPr>
          <p:cNvPr descr="VC.bmp" id="10" name="Immagine 8"/>
          <p:cNvPicPr>
            <a:picLocks noChangeAspect="1"/>
          </p:cNvPicPr>
          <p:nvPr/>
        </p:nvPicPr>
        <p:blipFill>
          <a:blip cstate="print" r:embed="rId4"/>
          <a:srcRect/>
          <a:stretch>
            <a:fillRect/>
          </a:stretch>
        </p:blipFill>
        <p:spPr bwMode="auto">
          <a:xfrm>
            <a:off x="3098265" y="9371845"/>
            <a:ext cx="840832" cy="399473"/>
          </a:xfrm>
          <a:prstGeom prst="rect">
            <a:avLst/>
          </a:prstGeom>
          <a:noFill/>
          <a:ln w="9525">
            <a:noFill/>
            <a:miter lim="800000"/>
            <a:headEnd/>
            <a:tailEnd/>
          </a:ln>
        </p:spPr>
      </p:pic>
      <p:pic>
        <p:nvPicPr>
          <p:cNvPr descr="uni_bwm" id="11" name="Picture 8"/>
          <p:cNvPicPr>
            <a:picLocks noChangeArrowheads="1" noChangeAspect="1"/>
          </p:cNvPicPr>
          <p:nvPr/>
        </p:nvPicPr>
        <p:blipFill>
          <a:blip cstate="print" r:embed="rId5"/>
          <a:srcRect/>
          <a:stretch>
            <a:fillRect/>
          </a:stretch>
        </p:blipFill>
        <p:spPr bwMode="auto">
          <a:xfrm>
            <a:off x="918976" y="9466807"/>
            <a:ext cx="1026114" cy="213558"/>
          </a:xfrm>
          <a:prstGeom prst="rect">
            <a:avLst/>
          </a:prstGeom>
          <a:noFill/>
          <a:ln w="9525">
            <a:noFill/>
            <a:miter lim="800000"/>
            <a:headEnd/>
            <a:tailEnd/>
          </a:ln>
        </p:spPr>
      </p:pic>
      <p:pic>
        <p:nvPicPr>
          <p:cNvPr id="12" name="Picture 2"/>
          <p:cNvPicPr>
            <a:picLocks noChangeArrowheads="1" noChangeAspect="1"/>
          </p:cNvPicPr>
          <p:nvPr/>
        </p:nvPicPr>
        <p:blipFill>
          <a:blip cstate="print" r:embed="rId6"/>
          <a:srcRect/>
          <a:stretch>
            <a:fillRect/>
          </a:stretch>
        </p:blipFill>
        <p:spPr bwMode="auto">
          <a:xfrm>
            <a:off x="3925598" y="9409460"/>
            <a:ext cx="378042" cy="388528"/>
          </a:xfrm>
          <a:prstGeom prst="rect">
            <a:avLst/>
          </a:prstGeom>
          <a:noFill/>
          <a:ln w="9525">
            <a:noFill/>
            <a:miter lim="800000"/>
            <a:headEnd/>
            <a:tailEnd/>
          </a:ln>
        </p:spPr>
      </p:pic>
      <p:pic>
        <p:nvPicPr>
          <p:cNvPr descr="B:\ufficio\Descrizione_atività_loghi\Logo CMR.jpg" id="13" name="Picture 2"/>
          <p:cNvPicPr>
            <a:picLocks noChangeArrowheads="1" noChangeAspect="1"/>
          </p:cNvPicPr>
          <p:nvPr/>
        </p:nvPicPr>
        <p:blipFill>
          <a:blip cstate="print" r:embed="rId7">
            <a:extLst>
              <a:ext uri="{28A0092B-C50C-407E-A947-70E740481C1C}">
                <a14:useLocalDpi xmlns:a14="http://schemas.microsoft.com/office/drawing/2010/main" val="0"/>
              </a:ext>
            </a:extLst>
          </a:blip>
          <a:srcRect/>
          <a:stretch>
            <a:fillRect/>
          </a:stretch>
        </p:blipFill>
        <p:spPr bwMode="auto">
          <a:xfrm>
            <a:off x="4352407" y="9430002"/>
            <a:ext cx="671826" cy="313979"/>
          </a:xfrm>
          <a:prstGeom prst="rect">
            <a:avLst/>
          </a:prstGeom>
          <a:noFill/>
          <a:extLst>
            <a:ext uri="{909E8E84-426E-40DD-AFC4-6F175D3DCCD1}">
              <a14:hiddenFill xmlns:a14="http://schemas.microsoft.com/office/drawing/2010/main">
                <a:solidFill>
                  <a:srgbClr val="FFFFFF"/>
                </a:solidFill>
              </a14:hiddenFill>
            </a:ext>
          </a:extLst>
        </p:spPr>
      </p:pic>
      <p:pic>
        <p:nvPicPr>
          <p:cNvPr descr="Kemea.jpg" id="14" name="17 - Εικόνα"/>
          <p:cNvPicPr>
            <a:picLocks noChangeAspect="1"/>
          </p:cNvPicPr>
          <p:nvPr/>
        </p:nvPicPr>
        <p:blipFill>
          <a:blip cstate="print" r:embed="rId8"/>
          <a:stretch>
            <a:fillRect/>
          </a:stretch>
        </p:blipFill>
        <p:spPr>
          <a:xfrm>
            <a:off x="2002239" y="9421803"/>
            <a:ext cx="648072" cy="315035"/>
          </a:xfrm>
          <a:prstGeom prst="rect">
            <a:avLst/>
          </a:prstGeom>
        </p:spPr>
      </p:pic>
      <p:pic>
        <p:nvPicPr>
          <p:cNvPr descr="FA4216F5-88F6-4609-B3BB-D0455ECDFF1C" id="15" name="Picture 2"/>
          <p:cNvPicPr>
            <a:picLocks noChangeArrowheads="1" noChangeAspect="1"/>
          </p:cNvPicPr>
          <p:nvPr/>
        </p:nvPicPr>
        <p:blipFill rotWithShape="1">
          <a:blip cstate="print" r:embed="rId9"/>
          <a:srcRect l="5235" r="9030"/>
          <a:stretch/>
        </p:blipFill>
        <p:spPr bwMode="auto">
          <a:xfrm>
            <a:off x="346075" y="9302947"/>
            <a:ext cx="555625" cy="603053"/>
          </a:xfrm>
          <a:prstGeom prst="rect">
            <a:avLst/>
          </a:prstGeom>
          <a:noFill/>
          <a:ln w="9525">
            <a:noFill/>
            <a:miter lim="800000"/>
            <a:headEnd/>
            <a:tailEnd/>
          </a:ln>
        </p:spPr>
      </p:pic>
      <p:pic>
        <p:nvPicPr>
          <p:cNvPr id="16" name="Picture 33"/>
          <p:cNvPicPr>
            <a:picLocks noChangeArrowheads="1" noChangeAspect="1"/>
          </p:cNvPicPr>
          <p:nvPr/>
        </p:nvPicPr>
        <p:blipFill>
          <a:blip cstate="print" r:embed="rId10"/>
          <a:srcRect r="9524"/>
          <a:stretch>
            <a:fillRect/>
          </a:stretch>
        </p:blipFill>
        <p:spPr bwMode="auto">
          <a:xfrm>
            <a:off x="5728654" y="9473952"/>
            <a:ext cx="1026114" cy="219810"/>
          </a:xfrm>
          <a:prstGeom prst="rect">
            <a:avLst/>
          </a:prstGeom>
          <a:noFill/>
          <a:ln w="9525">
            <a:noFill/>
            <a:miter lim="800000"/>
            <a:headEnd/>
            <a:tailEnd/>
          </a:ln>
          <a:effectLst/>
        </p:spPr>
      </p:pic>
      <p:pic>
        <p:nvPicPr>
          <p:cNvPr id="17" name="Picture 2"/>
          <p:cNvPicPr>
            <a:picLocks noChangeArrowheads="1" noChangeAspect="1"/>
          </p:cNvPicPr>
          <p:nvPr/>
        </p:nvPicPr>
        <p:blipFill>
          <a:blip cstate="print" r:embed="rId11"/>
          <a:srcRect/>
          <a:stretch>
            <a:fillRect/>
          </a:stretch>
        </p:blipFill>
        <p:spPr bwMode="auto">
          <a:xfrm>
            <a:off x="64405" y="9346430"/>
            <a:ext cx="252703" cy="451557"/>
          </a:xfrm>
          <a:prstGeom prst="rect">
            <a:avLst/>
          </a:prstGeom>
          <a:noFill/>
          <a:ln w="9525">
            <a:noFill/>
            <a:miter lim="800000"/>
            <a:headEnd/>
            <a:tailEnd/>
          </a:ln>
        </p:spPr>
      </p:pic>
      <p:sp>
        <p:nvSpPr>
          <p:cNvPr id="18" name="Rectangle 7"/>
          <p:cNvSpPr/>
          <p:nvPr/>
        </p:nvSpPr>
        <p:spPr>
          <a:xfrm>
            <a:off x="3395980" y="8652150"/>
            <a:ext cx="3086101" cy="276999"/>
          </a:xfrm>
          <a:prstGeom prst="rect">
            <a:avLst/>
          </a:prstGeom>
        </p:spPr>
        <p:txBody>
          <a:bodyPr wrap="square">
            <a:spAutoFit/>
          </a:bodyPr>
          <a:lstStyle/>
          <a:p>
            <a:r>
              <a:rPr dirty="0" lang="it-IT" smtClean="0" sz="1200">
                <a:solidFill>
                  <a:schemeClr val="accent1">
                    <a:lumMod val="75000"/>
                  </a:schemeClr>
                </a:solidFill>
              </a:rPr>
              <a:t>More info at</a:t>
            </a:r>
            <a:r>
              <a:rPr dirty="0" lang="it-IT" sz="1200">
                <a:solidFill>
                  <a:schemeClr val="accent1">
                    <a:lumMod val="75000"/>
                  </a:schemeClr>
                </a:solidFill>
              </a:rPr>
              <a:t> </a:t>
            </a:r>
            <a:r>
              <a:rPr dirty="0" lang="pl-PL" smtClean="0" sz="1200">
                <a:solidFill>
                  <a:schemeClr val="accent1">
                    <a:lumMod val="75000"/>
                  </a:schemeClr>
                </a:solidFill>
              </a:rPr>
              <a:t>: </a:t>
            </a:r>
            <a:r>
              <a:rPr dirty="0" i="1" lang="it-IT" smtClean="0" sz="1200" u="sng">
                <a:solidFill>
                  <a:srgbClr val="FF0000"/>
                </a:solidFill>
              </a:rPr>
              <a:t>http</a:t>
            </a:r>
            <a:r>
              <a:rPr dirty="0" i="1" lang="it-IT" sz="1200" u="sng">
                <a:solidFill>
                  <a:srgbClr val="FF0000"/>
                </a:solidFill>
              </a:rPr>
              <a:t>://</a:t>
            </a:r>
            <a:r>
              <a:rPr dirty="0" i="1" lang="it-IT" smtClean="0" sz="1200" u="sng">
                <a:solidFill>
                  <a:srgbClr val="FF0000"/>
                </a:solidFill>
              </a:rPr>
              <a:t>www.fp7-proactive.eu</a:t>
            </a:r>
            <a:endParaRPr dirty="0" i="1" lang="it-IT" sz="1200" u="sng">
              <a:solidFill>
                <a:srgbClr val="FF0000"/>
              </a:solidFill>
            </a:endParaRPr>
          </a:p>
        </p:txBody>
      </p:sp>
      <p:sp>
        <p:nvSpPr>
          <p:cNvPr id="20" name="Content Placeholder 2"/>
          <p:cNvSpPr txBox="1">
            <a:spLocks/>
          </p:cNvSpPr>
          <p:nvPr/>
        </p:nvSpPr>
        <p:spPr>
          <a:xfrm>
            <a:off x="214690" y="1120139"/>
            <a:ext cx="3123596" cy="5599975"/>
          </a:xfrm>
          <a:prstGeom prst="rect">
            <a:avLst/>
          </a:prstGeom>
        </p:spPr>
        <p:txBody>
          <a:bodyPr>
            <a:noAutofit/>
          </a:bodyPr>
          <a:lstStyle>
            <a:lvl1pPr algn="l" eaLnBrk="1" hangingPunct="1" indent="-205739" latinLnBrk="0" marL="205739" rtl="0">
              <a:spcBef>
                <a:spcPct val="20000"/>
              </a:spcBef>
              <a:buClr>
                <a:schemeClr val="accent3"/>
              </a:buClr>
              <a:buSzPct val="95000"/>
              <a:buFont typeface="Wingdings 2"/>
              <a:buChar char=""/>
              <a:defRPr kern="1200" kumimoji="0" sz="1950">
                <a:solidFill>
                  <a:schemeClr val="tx1"/>
                </a:solidFill>
                <a:latin typeface="+mn-lt"/>
                <a:ea typeface="+mn-ea"/>
                <a:cs typeface="+mn-cs"/>
              </a:defRPr>
            </a:lvl1pPr>
            <a:lvl2pPr algn="l" eaLnBrk="1" hangingPunct="1" indent="-185165" latinLnBrk="0" marL="480058" rtl="0">
              <a:spcBef>
                <a:spcPct val="20000"/>
              </a:spcBef>
              <a:buClr>
                <a:schemeClr val="accent1"/>
              </a:buClr>
              <a:buSzPct val="85000"/>
              <a:buFont typeface="Wingdings 2"/>
              <a:buChar char=""/>
              <a:defRPr kern="1200" kumimoji="0" sz="1800">
                <a:solidFill>
                  <a:schemeClr val="tx1"/>
                </a:solidFill>
                <a:latin typeface="+mn-lt"/>
                <a:ea typeface="+mn-ea"/>
                <a:cs typeface="+mn-cs"/>
              </a:defRPr>
            </a:lvl2pPr>
            <a:lvl3pPr algn="l" eaLnBrk="1" hangingPunct="1" indent="-185165" latinLnBrk="0" marL="685796" rtl="0">
              <a:spcBef>
                <a:spcPct val="20000"/>
              </a:spcBef>
              <a:buClr>
                <a:schemeClr val="accent2"/>
              </a:buClr>
              <a:buSzPct val="70000"/>
              <a:buFont typeface="Wingdings 2"/>
              <a:buChar char=""/>
              <a:defRPr kern="1200" kumimoji="0" sz="1575">
                <a:solidFill>
                  <a:schemeClr val="tx1"/>
                </a:solidFill>
                <a:latin typeface="+mn-lt"/>
                <a:ea typeface="+mn-ea"/>
                <a:cs typeface="+mn-cs"/>
              </a:defRPr>
            </a:lvl3pPr>
            <a:lvl4pPr algn="l" eaLnBrk="1" hangingPunct="1" indent="-157733" latinLnBrk="0" marL="891535" rtl="0">
              <a:spcBef>
                <a:spcPct val="20000"/>
              </a:spcBef>
              <a:buClr>
                <a:schemeClr val="accent3"/>
              </a:buClr>
              <a:buSzPct val="65000"/>
              <a:buFont typeface="Wingdings 2"/>
              <a:buChar char=""/>
              <a:defRPr kern="1200" kumimoji="0" sz="1500">
                <a:solidFill>
                  <a:schemeClr val="tx1"/>
                </a:solidFill>
                <a:latin typeface="+mn-lt"/>
                <a:ea typeface="+mn-ea"/>
                <a:cs typeface="+mn-cs"/>
              </a:defRPr>
            </a:lvl4pPr>
            <a:lvl5pPr algn="l" eaLnBrk="1" hangingPunct="1" indent="-157733" latinLnBrk="0" marL="1097273" rtl="0">
              <a:spcBef>
                <a:spcPct val="20000"/>
              </a:spcBef>
              <a:buClr>
                <a:schemeClr val="accent4"/>
              </a:buClr>
              <a:buSzPct val="65000"/>
              <a:buFont typeface="Wingdings 2"/>
              <a:buChar char=""/>
              <a:defRPr kern="1200" kumimoji="0" sz="1500">
                <a:solidFill>
                  <a:schemeClr val="tx1"/>
                </a:solidFill>
                <a:latin typeface="+mn-lt"/>
                <a:ea typeface="+mn-ea"/>
                <a:cs typeface="+mn-cs"/>
              </a:defRPr>
            </a:lvl5pPr>
            <a:lvl6pPr algn="l" eaLnBrk="1" hangingPunct="1" indent="-157733" latinLnBrk="0" marL="1303013" rtl="0">
              <a:spcBef>
                <a:spcPct val="20000"/>
              </a:spcBef>
              <a:buClr>
                <a:schemeClr val="accent5"/>
              </a:buClr>
              <a:buSzPct val="80000"/>
              <a:buFont typeface="Wingdings 2"/>
              <a:buChar char=""/>
              <a:defRPr kern="1200" kumimoji="0" sz="1350">
                <a:solidFill>
                  <a:schemeClr val="tx1"/>
                </a:solidFill>
                <a:latin typeface="+mn-lt"/>
                <a:ea typeface="+mn-ea"/>
                <a:cs typeface="+mn-cs"/>
              </a:defRPr>
            </a:lvl6pPr>
            <a:lvl7pPr algn="l" eaLnBrk="1" hangingPunct="1" indent="-137159" latinLnBrk="0" marL="1440172" rtl="0">
              <a:spcBef>
                <a:spcPct val="20000"/>
              </a:spcBef>
              <a:buClr>
                <a:schemeClr val="accent6"/>
              </a:buClr>
              <a:buSzPct val="80000"/>
              <a:buFont typeface="Wingdings 2"/>
              <a:buChar char=""/>
              <a:defRPr baseline="0" kern="1200" kumimoji="0" sz="1200">
                <a:solidFill>
                  <a:schemeClr val="tx1"/>
                </a:solidFill>
                <a:latin typeface="+mn-lt"/>
                <a:ea typeface="+mn-ea"/>
                <a:cs typeface="+mn-cs"/>
              </a:defRPr>
            </a:lvl7pPr>
            <a:lvl8pPr algn="l" eaLnBrk="1" hangingPunct="1" indent="-137159" latinLnBrk="0" marL="1645910" rtl="0">
              <a:spcBef>
                <a:spcPct val="20000"/>
              </a:spcBef>
              <a:buClr>
                <a:schemeClr val="tx2"/>
              </a:buClr>
              <a:buChar char="•"/>
              <a:defRPr kern="1200" kumimoji="0" sz="1200">
                <a:solidFill>
                  <a:schemeClr val="tx1"/>
                </a:solidFill>
                <a:latin typeface="+mn-lt"/>
                <a:ea typeface="+mn-ea"/>
                <a:cs typeface="+mn-cs"/>
              </a:defRPr>
            </a:lvl8pPr>
            <a:lvl9pPr algn="l" eaLnBrk="1" hangingPunct="1" indent="-137159" latinLnBrk="0" marL="1851650" rtl="0">
              <a:spcBef>
                <a:spcPct val="20000"/>
              </a:spcBef>
              <a:buClr>
                <a:schemeClr val="tx2"/>
              </a:buClr>
              <a:buFontTx/>
              <a:buChar char="•"/>
              <a:defRPr baseline="0" kern="1200" kumimoji="0" sz="1050">
                <a:solidFill>
                  <a:schemeClr val="tx1"/>
                </a:solidFill>
                <a:latin typeface="+mn-lt"/>
                <a:ea typeface="+mn-ea"/>
                <a:cs typeface="+mn-cs"/>
              </a:defRPr>
            </a:lvl9pPr>
          </a:lstStyle>
          <a:p>
            <a:pPr algn="just"/>
            <a:r>
              <a:rPr dirty="0" lang="en-GB" smtClean="0" sz="950">
                <a:solidFill>
                  <a:schemeClr val="accent1">
                    <a:lumMod val="75000"/>
                  </a:schemeClr>
                </a:solidFill>
              </a:rPr>
              <a:t>Romanian Police - Romania</a:t>
            </a:r>
          </a:p>
          <a:p>
            <a:pPr algn="just"/>
            <a:r>
              <a:rPr dirty="0" lang="en-GB" smtClean="0" sz="950">
                <a:solidFill>
                  <a:schemeClr val="accent1">
                    <a:lumMod val="75000"/>
                  </a:schemeClr>
                </a:solidFill>
              </a:rPr>
              <a:t>Spanish Police - Spain</a:t>
            </a:r>
          </a:p>
          <a:p>
            <a:pPr algn="just"/>
            <a:r>
              <a:rPr dirty="0" lang="en-GB" smtClean="0" sz="950">
                <a:solidFill>
                  <a:schemeClr val="accent1">
                    <a:lumMod val="75000"/>
                  </a:schemeClr>
                </a:solidFill>
              </a:rPr>
              <a:t>UAS Norway – Norway</a:t>
            </a:r>
          </a:p>
          <a:p>
            <a:pPr algn="just" indent="0" marL="0">
              <a:spcBef>
                <a:spcPts val="600"/>
              </a:spcBef>
              <a:buNone/>
            </a:pPr>
            <a:r>
              <a:rPr dirty="0" lang="en-GB" smtClean="0" sz="950">
                <a:solidFill>
                  <a:schemeClr val="accent1">
                    <a:lumMod val="75000"/>
                  </a:schemeClr>
                </a:solidFill>
              </a:rPr>
              <a:t>The main objective of the workshop was to asses the performance of PROACTIVE prototypes and ensure that all requirements posed by the PROACTIVE end-user experts are met.  </a:t>
            </a:r>
          </a:p>
          <a:p>
            <a:pPr algn="just" indent="0" marL="0">
              <a:spcBef>
                <a:spcPts val="600"/>
              </a:spcBef>
              <a:buNone/>
            </a:pPr>
            <a:r>
              <a:rPr dirty="0" lang="en-GB" smtClean="0" sz="950">
                <a:solidFill>
                  <a:schemeClr val="accent1">
                    <a:lumMod val="75000"/>
                  </a:schemeClr>
                </a:solidFill>
              </a:rPr>
              <a:t>PROACTIVE partners are currently working on the integration of proactive solutions  and demos for the </a:t>
            </a:r>
            <a:r>
              <a:rPr b="1" dirty="0" lang="en-GB" smtClean="0" sz="950">
                <a:solidFill>
                  <a:schemeClr val="accent1">
                    <a:lumMod val="75000"/>
                  </a:schemeClr>
                </a:solidFill>
              </a:rPr>
              <a:t>final demonstration .</a:t>
            </a:r>
            <a:r>
              <a:rPr dirty="0" lang="en-GB" smtClean="0" sz="950">
                <a:solidFill>
                  <a:schemeClr val="accent1">
                    <a:lumMod val="75000"/>
                  </a:schemeClr>
                </a:solidFill>
              </a:rPr>
              <a:t>  </a:t>
            </a:r>
          </a:p>
          <a:p>
            <a:pPr algn="just" indent="0" marL="0">
              <a:spcBef>
                <a:spcPts val="600"/>
              </a:spcBef>
              <a:buNone/>
            </a:pPr>
            <a:r>
              <a:rPr dirty="0" lang="en-GB" smtClean="0" sz="950">
                <a:solidFill>
                  <a:schemeClr val="accent1">
                    <a:lumMod val="75000"/>
                  </a:schemeClr>
                </a:solidFill>
              </a:rPr>
              <a:t>The demonstration architecture depicted in Figure ‎is defined by the following modules:</a:t>
            </a:r>
          </a:p>
          <a:p>
            <a:pPr algn="just" indent="205200" marL="0">
              <a:spcBef>
                <a:spcPts val="200"/>
              </a:spcBef>
            </a:pPr>
            <a:r>
              <a:rPr dirty="0" lang="en-GB" smtClean="0" sz="950">
                <a:solidFill>
                  <a:schemeClr val="accent1">
                    <a:lumMod val="75000"/>
                  </a:schemeClr>
                </a:solidFill>
              </a:rPr>
              <a:t> The </a:t>
            </a:r>
            <a:r>
              <a:rPr b="1" dirty="0" lang="en-GB" smtClean="0" sz="950">
                <a:solidFill>
                  <a:schemeClr val="accent1">
                    <a:lumMod val="75000"/>
                  </a:schemeClr>
                </a:solidFill>
              </a:rPr>
              <a:t>PROACTIVE-C2HMI</a:t>
            </a:r>
            <a:r>
              <a:rPr dirty="0" lang="en-GB" smtClean="0" sz="950">
                <a:solidFill>
                  <a:schemeClr val="accent1">
                    <a:lumMod val="75000"/>
                  </a:schemeClr>
                </a:solidFill>
              </a:rPr>
              <a:t> module, which handles the presentation of the data coming from the sensor fusion engine and the geographical information service (GIS). The data from the sensor fusion engine is fed into this module through the use of a </a:t>
            </a:r>
            <a:r>
              <a:rPr dirty="0" err="1" lang="en-GB" smtClean="0" sz="950">
                <a:solidFill>
                  <a:schemeClr val="accent1">
                    <a:lumMod val="75000"/>
                  </a:schemeClr>
                </a:solidFill>
              </a:rPr>
              <a:t>RabbitMQ</a:t>
            </a:r>
            <a:r>
              <a:rPr dirty="0" lang="en-GB" smtClean="0" sz="950">
                <a:solidFill>
                  <a:schemeClr val="accent1">
                    <a:lumMod val="75000"/>
                  </a:schemeClr>
                </a:solidFill>
              </a:rPr>
              <a:t> communication bus.</a:t>
            </a:r>
          </a:p>
          <a:p>
            <a:pPr algn="just" indent="205200" marL="0">
              <a:spcBef>
                <a:spcPts val="200"/>
              </a:spcBef>
            </a:pPr>
            <a:r>
              <a:rPr dirty="0" lang="en-GB" smtClean="0" sz="950">
                <a:solidFill>
                  <a:schemeClr val="accent1">
                    <a:lumMod val="75000"/>
                  </a:schemeClr>
                </a:solidFill>
              </a:rPr>
              <a:t>The </a:t>
            </a:r>
            <a:r>
              <a:rPr b="1" dirty="0" lang="en-GB" smtClean="0" sz="950">
                <a:solidFill>
                  <a:schemeClr val="accent1">
                    <a:lumMod val="75000"/>
                  </a:schemeClr>
                </a:solidFill>
              </a:rPr>
              <a:t>PROACTIVE-MUSES^2</a:t>
            </a:r>
            <a:r>
              <a:rPr dirty="0" lang="en-GB" smtClean="0" sz="950">
                <a:solidFill>
                  <a:schemeClr val="accent1">
                    <a:lumMod val="75000"/>
                  </a:schemeClr>
                </a:solidFill>
              </a:rPr>
              <a:t> module, which provides the PROACTIVE system with the data fusion capabilities it needs. It integrates the </a:t>
            </a:r>
            <a:r>
              <a:rPr b="1" dirty="0" lang="en-GB" smtClean="0" sz="950">
                <a:solidFill>
                  <a:schemeClr val="accent1">
                    <a:lumMod val="75000"/>
                  </a:schemeClr>
                </a:solidFill>
              </a:rPr>
              <a:t>Terrorist Reasoning Kernel</a:t>
            </a:r>
            <a:r>
              <a:rPr dirty="0" lang="en-GB" smtClean="0" sz="950">
                <a:solidFill>
                  <a:schemeClr val="accent1">
                    <a:lumMod val="75000"/>
                  </a:schemeClr>
                </a:solidFill>
              </a:rPr>
              <a:t>, thus enabling online and offline potential threat detection.</a:t>
            </a:r>
          </a:p>
          <a:p>
            <a:pPr algn="just" indent="205200" marL="0">
              <a:spcBef>
                <a:spcPts val="200"/>
              </a:spcBef>
            </a:pPr>
            <a:r>
              <a:rPr dirty="0" lang="en-GB" smtClean="0" sz="950">
                <a:solidFill>
                  <a:schemeClr val="accent1">
                    <a:lumMod val="75000"/>
                  </a:schemeClr>
                </a:solidFill>
              </a:rPr>
              <a:t>The </a:t>
            </a:r>
            <a:r>
              <a:rPr b="1" dirty="0" lang="en-GB" smtClean="0" sz="950">
                <a:solidFill>
                  <a:schemeClr val="accent1">
                    <a:lumMod val="75000"/>
                  </a:schemeClr>
                </a:solidFill>
              </a:rPr>
              <a:t>PROACTIVE-</a:t>
            </a:r>
            <a:r>
              <a:rPr b="1" dirty="0" err="1" lang="en-GB" smtClean="0" sz="950">
                <a:solidFill>
                  <a:schemeClr val="accent1">
                    <a:lumMod val="75000"/>
                  </a:schemeClr>
                </a:solidFill>
              </a:rPr>
              <a:t>MoSS</a:t>
            </a:r>
            <a:r>
              <a:rPr dirty="0" lang="en-GB" smtClean="0" sz="950">
                <a:solidFill>
                  <a:schemeClr val="accent1">
                    <a:lumMod val="75000"/>
                  </a:schemeClr>
                </a:solidFill>
              </a:rPr>
              <a:t>, which provides the PROACTIVE system with the events and the telemetry data coming from the field (</a:t>
            </a:r>
            <a:r>
              <a:rPr b="1" dirty="0" lang="en-GB" smtClean="0" sz="950">
                <a:solidFill>
                  <a:schemeClr val="accent1">
                    <a:lumMod val="75000"/>
                  </a:schemeClr>
                </a:solidFill>
              </a:rPr>
              <a:t>Instrumented Policemen</a:t>
            </a:r>
            <a:r>
              <a:rPr dirty="0" lang="en-GB" smtClean="0" sz="950">
                <a:solidFill>
                  <a:schemeClr val="accent1">
                    <a:lumMod val="75000"/>
                  </a:schemeClr>
                </a:solidFill>
              </a:rPr>
              <a:t>).</a:t>
            </a:r>
          </a:p>
          <a:p>
            <a:pPr algn="just" indent="205200" marL="0">
              <a:spcBef>
                <a:spcPts val="200"/>
              </a:spcBef>
            </a:pPr>
            <a:r>
              <a:rPr dirty="0" lang="en-GB" smtClean="0" sz="950">
                <a:solidFill>
                  <a:schemeClr val="accent1">
                    <a:lumMod val="75000"/>
                  </a:schemeClr>
                </a:solidFill>
              </a:rPr>
              <a:t>The </a:t>
            </a:r>
            <a:r>
              <a:rPr b="1" dirty="0" lang="en-GB" smtClean="0" sz="950">
                <a:solidFill>
                  <a:schemeClr val="accent1">
                    <a:lumMod val="75000"/>
                  </a:schemeClr>
                </a:solidFill>
              </a:rPr>
              <a:t>Video Analysis Client</a:t>
            </a:r>
            <a:r>
              <a:rPr dirty="0" lang="en-GB" smtClean="0" sz="950">
                <a:solidFill>
                  <a:schemeClr val="accent1">
                    <a:lumMod val="75000"/>
                  </a:schemeClr>
                </a:solidFill>
              </a:rPr>
              <a:t>, which analyses the video feeds coming from field cameras and the </a:t>
            </a:r>
            <a:r>
              <a:rPr b="1" dirty="0" lang="en-GB" smtClean="0" sz="950">
                <a:solidFill>
                  <a:schemeClr val="accent1">
                    <a:lumMod val="75000"/>
                  </a:schemeClr>
                </a:solidFill>
              </a:rPr>
              <a:t>UAV</a:t>
            </a:r>
            <a:r>
              <a:rPr dirty="0" lang="en-GB" smtClean="0" sz="950">
                <a:solidFill>
                  <a:schemeClr val="accent1">
                    <a:lumMod val="75000"/>
                  </a:schemeClr>
                </a:solidFill>
              </a:rPr>
              <a:t> video feed in order to extract high level events to be fed into the data fusion engine through the </a:t>
            </a:r>
            <a:r>
              <a:rPr dirty="0" err="1" lang="en-GB" smtClean="0" sz="950">
                <a:solidFill>
                  <a:schemeClr val="accent1">
                    <a:lumMod val="75000"/>
                  </a:schemeClr>
                </a:solidFill>
              </a:rPr>
              <a:t>RabbitMQ</a:t>
            </a:r>
            <a:r>
              <a:rPr dirty="0" lang="en-GB" smtClean="0" sz="950">
                <a:solidFill>
                  <a:schemeClr val="accent1">
                    <a:lumMod val="75000"/>
                  </a:schemeClr>
                </a:solidFill>
              </a:rPr>
              <a:t> bus.</a:t>
            </a:r>
          </a:p>
          <a:p>
            <a:pPr algn="just" indent="205200" marL="0">
              <a:spcBef>
                <a:spcPts val="200"/>
              </a:spcBef>
            </a:pPr>
            <a:r>
              <a:rPr dirty="0" lang="en-GB" smtClean="0" sz="950">
                <a:solidFill>
                  <a:schemeClr val="accent1">
                    <a:lumMod val="75000"/>
                  </a:schemeClr>
                </a:solidFill>
              </a:rPr>
              <a:t>The </a:t>
            </a:r>
            <a:r>
              <a:rPr b="1" dirty="0" lang="en-GB" smtClean="0" sz="950">
                <a:solidFill>
                  <a:schemeClr val="accent1">
                    <a:lumMod val="75000"/>
                  </a:schemeClr>
                </a:solidFill>
              </a:rPr>
              <a:t>UAV Client</a:t>
            </a:r>
            <a:r>
              <a:rPr dirty="0" lang="en-GB" smtClean="0" sz="950">
                <a:solidFill>
                  <a:schemeClr val="accent1">
                    <a:lumMod val="75000"/>
                  </a:schemeClr>
                </a:solidFill>
              </a:rPr>
              <a:t>, which handles the telemetry and live image feed coming from the UAV. The telemetry data is dispatched to the data fusion engine through the </a:t>
            </a:r>
            <a:r>
              <a:rPr dirty="0" err="1" lang="en-GB" smtClean="0" sz="950">
                <a:solidFill>
                  <a:schemeClr val="accent1">
                    <a:lumMod val="75000"/>
                  </a:schemeClr>
                </a:solidFill>
              </a:rPr>
              <a:t>RabbitMQ</a:t>
            </a:r>
            <a:r>
              <a:rPr dirty="0" lang="en-GB" smtClean="0" sz="950">
                <a:solidFill>
                  <a:schemeClr val="accent1">
                    <a:lumMod val="75000"/>
                  </a:schemeClr>
                </a:solidFill>
              </a:rPr>
              <a:t> bus.</a:t>
            </a:r>
          </a:p>
          <a:p>
            <a:pPr algn="just" indent="0" marL="0">
              <a:spcBef>
                <a:spcPts val="600"/>
              </a:spcBef>
              <a:buNone/>
            </a:pPr>
            <a:endParaRPr dirty="0" lang="en-US" smtClean="0" sz="950">
              <a:solidFill>
                <a:schemeClr val="accent1">
                  <a:lumMod val="75000"/>
                </a:schemeClr>
              </a:solidFill>
            </a:endParaRPr>
          </a:p>
          <a:p>
            <a:pPr algn="just"/>
            <a:endParaRPr dirty="0" lang="pl-PL" smtClean="0" sz="950">
              <a:solidFill>
                <a:schemeClr val="accent1">
                  <a:lumMod val="75000"/>
                </a:schemeClr>
              </a:solidFill>
            </a:endParaRPr>
          </a:p>
          <a:p>
            <a:pPr algn="just"/>
            <a:endParaRPr dirty="0" lang="pl-PL" smtClean="0" sz="950">
              <a:solidFill>
                <a:schemeClr val="accent1">
                  <a:lumMod val="75000"/>
                </a:schemeClr>
              </a:solidFill>
            </a:endParaRPr>
          </a:p>
          <a:p>
            <a:pPr algn="just" marL="0">
              <a:buNone/>
            </a:pPr>
            <a:endParaRPr dirty="0" lang="en-US" smtClean="0" sz="950">
              <a:solidFill>
                <a:schemeClr val="accent1">
                  <a:lumMod val="75000"/>
                </a:schemeClr>
              </a:solidFill>
            </a:endParaRPr>
          </a:p>
          <a:p>
            <a:pPr algn="just" marL="0">
              <a:buNone/>
            </a:pPr>
            <a:endParaRPr dirty="0" lang="en-US" smtClean="0" sz="950">
              <a:solidFill>
                <a:schemeClr val="accent1">
                  <a:lumMod val="75000"/>
                </a:schemeClr>
              </a:solidFill>
            </a:endParaRPr>
          </a:p>
          <a:p>
            <a:pPr algn="just">
              <a:buNone/>
            </a:pPr>
            <a:endParaRPr dirty="0" lang="pl-PL" smtClean="0" sz="950">
              <a:solidFill>
                <a:schemeClr val="accent1">
                  <a:lumMod val="75000"/>
                </a:schemeClr>
              </a:solidFill>
            </a:endParaRPr>
          </a:p>
          <a:p>
            <a:pPr algn="just" indent="0" marL="0">
              <a:lnSpc>
                <a:spcPct val="120000"/>
              </a:lnSpc>
              <a:buFont typeface="Wingdings 2"/>
              <a:buNone/>
            </a:pPr>
            <a:endParaRPr dirty="0" lang="it-IT" sz="950">
              <a:solidFill>
                <a:schemeClr val="accent1">
                  <a:lumMod val="75000"/>
                </a:schemeClr>
              </a:solidFill>
            </a:endParaRPr>
          </a:p>
        </p:txBody>
      </p:sp>
      <p:sp>
        <p:nvSpPr>
          <p:cNvPr id="21" name="Content Placeholder 2"/>
          <p:cNvSpPr txBox="1">
            <a:spLocks/>
          </p:cNvSpPr>
          <p:nvPr/>
        </p:nvSpPr>
        <p:spPr>
          <a:xfrm>
            <a:off x="3487300" y="1074420"/>
            <a:ext cx="3172580" cy="5181600"/>
          </a:xfrm>
          <a:prstGeom prst="rect">
            <a:avLst/>
          </a:prstGeom>
        </p:spPr>
        <p:txBody>
          <a:bodyPr>
            <a:noAutofit/>
          </a:bodyPr>
          <a:lstStyle>
            <a:lvl1pPr algn="l" eaLnBrk="1" hangingPunct="1" indent="-205739" latinLnBrk="0" marL="205739" rtl="0">
              <a:spcBef>
                <a:spcPct val="20000"/>
              </a:spcBef>
              <a:buClr>
                <a:schemeClr val="accent3"/>
              </a:buClr>
              <a:buSzPct val="95000"/>
              <a:buFont typeface="Wingdings 2"/>
              <a:buChar char=""/>
              <a:defRPr kern="1200" kumimoji="0" sz="1950">
                <a:solidFill>
                  <a:schemeClr val="tx1"/>
                </a:solidFill>
                <a:latin typeface="+mn-lt"/>
                <a:ea typeface="+mn-ea"/>
                <a:cs typeface="+mn-cs"/>
              </a:defRPr>
            </a:lvl1pPr>
            <a:lvl2pPr algn="l" eaLnBrk="1" hangingPunct="1" indent="-185165" latinLnBrk="0" marL="480058" rtl="0">
              <a:spcBef>
                <a:spcPct val="20000"/>
              </a:spcBef>
              <a:buClr>
                <a:schemeClr val="accent1"/>
              </a:buClr>
              <a:buSzPct val="85000"/>
              <a:buFont typeface="Wingdings 2"/>
              <a:buChar char=""/>
              <a:defRPr kern="1200" kumimoji="0" sz="1800">
                <a:solidFill>
                  <a:schemeClr val="tx1"/>
                </a:solidFill>
                <a:latin typeface="+mn-lt"/>
                <a:ea typeface="+mn-ea"/>
                <a:cs typeface="+mn-cs"/>
              </a:defRPr>
            </a:lvl2pPr>
            <a:lvl3pPr algn="l" eaLnBrk="1" hangingPunct="1" indent="-185165" latinLnBrk="0" marL="685796" rtl="0">
              <a:spcBef>
                <a:spcPct val="20000"/>
              </a:spcBef>
              <a:buClr>
                <a:schemeClr val="accent2"/>
              </a:buClr>
              <a:buSzPct val="70000"/>
              <a:buFont typeface="Wingdings 2"/>
              <a:buChar char=""/>
              <a:defRPr kern="1200" kumimoji="0" sz="1575">
                <a:solidFill>
                  <a:schemeClr val="tx1"/>
                </a:solidFill>
                <a:latin typeface="+mn-lt"/>
                <a:ea typeface="+mn-ea"/>
                <a:cs typeface="+mn-cs"/>
              </a:defRPr>
            </a:lvl3pPr>
            <a:lvl4pPr algn="l" eaLnBrk="1" hangingPunct="1" indent="-157733" latinLnBrk="0" marL="891535" rtl="0">
              <a:spcBef>
                <a:spcPct val="20000"/>
              </a:spcBef>
              <a:buClr>
                <a:schemeClr val="accent3"/>
              </a:buClr>
              <a:buSzPct val="65000"/>
              <a:buFont typeface="Wingdings 2"/>
              <a:buChar char=""/>
              <a:defRPr kern="1200" kumimoji="0" sz="1500">
                <a:solidFill>
                  <a:schemeClr val="tx1"/>
                </a:solidFill>
                <a:latin typeface="+mn-lt"/>
                <a:ea typeface="+mn-ea"/>
                <a:cs typeface="+mn-cs"/>
              </a:defRPr>
            </a:lvl4pPr>
            <a:lvl5pPr algn="l" eaLnBrk="1" hangingPunct="1" indent="-157733" latinLnBrk="0" marL="1097273" rtl="0">
              <a:spcBef>
                <a:spcPct val="20000"/>
              </a:spcBef>
              <a:buClr>
                <a:schemeClr val="accent4"/>
              </a:buClr>
              <a:buSzPct val="65000"/>
              <a:buFont typeface="Wingdings 2"/>
              <a:buChar char=""/>
              <a:defRPr kern="1200" kumimoji="0" sz="1500">
                <a:solidFill>
                  <a:schemeClr val="tx1"/>
                </a:solidFill>
                <a:latin typeface="+mn-lt"/>
                <a:ea typeface="+mn-ea"/>
                <a:cs typeface="+mn-cs"/>
              </a:defRPr>
            </a:lvl5pPr>
            <a:lvl6pPr algn="l" eaLnBrk="1" hangingPunct="1" indent="-157733" latinLnBrk="0" marL="1303013" rtl="0">
              <a:spcBef>
                <a:spcPct val="20000"/>
              </a:spcBef>
              <a:buClr>
                <a:schemeClr val="accent5"/>
              </a:buClr>
              <a:buSzPct val="80000"/>
              <a:buFont typeface="Wingdings 2"/>
              <a:buChar char=""/>
              <a:defRPr kern="1200" kumimoji="0" sz="1350">
                <a:solidFill>
                  <a:schemeClr val="tx1"/>
                </a:solidFill>
                <a:latin typeface="+mn-lt"/>
                <a:ea typeface="+mn-ea"/>
                <a:cs typeface="+mn-cs"/>
              </a:defRPr>
            </a:lvl6pPr>
            <a:lvl7pPr algn="l" eaLnBrk="1" hangingPunct="1" indent="-137159" latinLnBrk="0" marL="1440172" rtl="0">
              <a:spcBef>
                <a:spcPct val="20000"/>
              </a:spcBef>
              <a:buClr>
                <a:schemeClr val="accent6"/>
              </a:buClr>
              <a:buSzPct val="80000"/>
              <a:buFont typeface="Wingdings 2"/>
              <a:buChar char=""/>
              <a:defRPr baseline="0" kern="1200" kumimoji="0" sz="1200">
                <a:solidFill>
                  <a:schemeClr val="tx1"/>
                </a:solidFill>
                <a:latin typeface="+mn-lt"/>
                <a:ea typeface="+mn-ea"/>
                <a:cs typeface="+mn-cs"/>
              </a:defRPr>
            </a:lvl7pPr>
            <a:lvl8pPr algn="l" eaLnBrk="1" hangingPunct="1" indent="-137159" latinLnBrk="0" marL="1645910" rtl="0">
              <a:spcBef>
                <a:spcPct val="20000"/>
              </a:spcBef>
              <a:buClr>
                <a:schemeClr val="tx2"/>
              </a:buClr>
              <a:buChar char="•"/>
              <a:defRPr kern="1200" kumimoji="0" sz="1200">
                <a:solidFill>
                  <a:schemeClr val="tx1"/>
                </a:solidFill>
                <a:latin typeface="+mn-lt"/>
                <a:ea typeface="+mn-ea"/>
                <a:cs typeface="+mn-cs"/>
              </a:defRPr>
            </a:lvl8pPr>
            <a:lvl9pPr algn="l" eaLnBrk="1" hangingPunct="1" indent="-137159" latinLnBrk="0" marL="1851650" rtl="0">
              <a:spcBef>
                <a:spcPct val="20000"/>
              </a:spcBef>
              <a:buClr>
                <a:schemeClr val="tx2"/>
              </a:buClr>
              <a:buFontTx/>
              <a:buChar char="•"/>
              <a:defRPr baseline="0" kern="1200" kumimoji="0" sz="1050">
                <a:solidFill>
                  <a:schemeClr val="tx1"/>
                </a:solidFill>
                <a:latin typeface="+mn-lt"/>
                <a:ea typeface="+mn-ea"/>
                <a:cs typeface="+mn-cs"/>
              </a:defRPr>
            </a:lvl9pPr>
          </a:lstStyle>
          <a:p>
            <a:pPr algn="just"/>
            <a:endParaRPr dirty="0" lang="pl-PL" smtClean="0" sz="950">
              <a:solidFill>
                <a:schemeClr val="accent1">
                  <a:lumMod val="75000"/>
                </a:schemeClr>
              </a:solidFill>
            </a:endParaRPr>
          </a:p>
          <a:p>
            <a:pPr algn="just"/>
            <a:endParaRPr dirty="0" lang="pl-PL" smtClean="0" sz="950">
              <a:solidFill>
                <a:schemeClr val="accent1">
                  <a:lumMod val="75000"/>
                </a:schemeClr>
              </a:solidFill>
            </a:endParaRPr>
          </a:p>
          <a:p>
            <a:pPr algn="just" marL="0">
              <a:buNone/>
            </a:pPr>
            <a:endParaRPr dirty="0" lang="en-US" smtClean="0" sz="950">
              <a:solidFill>
                <a:schemeClr val="accent1">
                  <a:lumMod val="75000"/>
                </a:schemeClr>
              </a:solidFill>
            </a:endParaRPr>
          </a:p>
          <a:p>
            <a:pPr algn="just" marL="0">
              <a:buNone/>
            </a:pPr>
            <a:endParaRPr dirty="0" lang="en-US" smtClean="0" sz="950">
              <a:solidFill>
                <a:schemeClr val="accent1">
                  <a:lumMod val="75000"/>
                </a:schemeClr>
              </a:solidFill>
            </a:endParaRPr>
          </a:p>
          <a:p>
            <a:pPr algn="just">
              <a:buNone/>
            </a:pPr>
            <a:endParaRPr dirty="0" lang="pl-PL" smtClean="0" sz="950">
              <a:solidFill>
                <a:schemeClr val="accent1">
                  <a:lumMod val="75000"/>
                </a:schemeClr>
              </a:solidFill>
            </a:endParaRPr>
          </a:p>
          <a:p>
            <a:pPr algn="just" indent="0" marL="0">
              <a:lnSpc>
                <a:spcPct val="120000"/>
              </a:lnSpc>
              <a:buFont typeface="Wingdings 2"/>
              <a:buNone/>
            </a:pPr>
            <a:endParaRPr dirty="0" lang="it-IT" sz="950">
              <a:solidFill>
                <a:schemeClr val="accent1">
                  <a:lumMod val="75000"/>
                </a:schemeClr>
              </a:solidFill>
            </a:endParaRPr>
          </a:p>
        </p:txBody>
      </p:sp>
      <p:sp>
        <p:nvSpPr>
          <p:cNvPr id="1027" name="Rectangle 3"/>
          <p:cNvSpPr>
            <a:spLocks noChangeArrowheads="1"/>
          </p:cNvSpPr>
          <p:nvPr/>
        </p:nvSpPr>
        <p:spPr bwMode="auto">
          <a:xfrm>
            <a:off x="0" y="0"/>
            <a:ext cx="6858000" cy="0"/>
          </a:xfrm>
          <a:prstGeom prst="rect">
            <a:avLst/>
          </a:prstGeom>
          <a:noFill/>
          <a:ln w="9525">
            <a:noFill/>
            <a:miter lim="800000"/>
            <a:headEnd/>
            <a:tailEnd/>
          </a:ln>
          <a:effectLst/>
        </p:spPr>
        <p:txBody>
          <a:bodyPr anchor="ctr" anchorCtr="0" bIns="45720" compatLnSpc="1" lIns="91440" numCol="1" rIns="91440" tIns="45720" vert="horz" wrap="none">
            <a:prstTxWarp prst="textNoShape">
              <a:avLst/>
            </a:prstTxWarp>
            <a:spAutoFit/>
          </a:bodyPr>
          <a:lstStyle/>
          <a:p>
            <a:endParaRPr lang="pl-PL"/>
          </a:p>
        </p:txBody>
      </p:sp>
      <p:pic>
        <p:nvPicPr>
          <p:cNvPr descr="Proactive Architecture Demo.jpg" id="19" name="11 - Εικόνα"/>
          <p:cNvPicPr/>
          <p:nvPr/>
        </p:nvPicPr>
        <p:blipFill>
          <a:blip cstate="print" r:embed="rId12"/>
          <a:stretch>
            <a:fillRect/>
          </a:stretch>
        </p:blipFill>
        <p:spPr>
          <a:xfrm>
            <a:off x="3483429" y="1088571"/>
            <a:ext cx="3174441" cy="3089918"/>
          </a:xfrm>
          <a:prstGeom prst="rect">
            <a:avLst/>
          </a:prstGeom>
        </p:spPr>
      </p:pic>
      <p:sp>
        <p:nvSpPr>
          <p:cNvPr id="22" name="Content Placeholder 2"/>
          <p:cNvSpPr txBox="1">
            <a:spLocks/>
          </p:cNvSpPr>
          <p:nvPr/>
        </p:nvSpPr>
        <p:spPr>
          <a:xfrm>
            <a:off x="3467710" y="4368800"/>
            <a:ext cx="3172580" cy="2343150"/>
          </a:xfrm>
          <a:prstGeom prst="rect">
            <a:avLst/>
          </a:prstGeom>
        </p:spPr>
        <p:txBody>
          <a:bodyPr>
            <a:noAutofit/>
          </a:bodyPr>
          <a:lstStyle>
            <a:lvl1pPr algn="l" eaLnBrk="1" hangingPunct="1" indent="-205739" latinLnBrk="0" marL="205739" rtl="0">
              <a:spcBef>
                <a:spcPct val="20000"/>
              </a:spcBef>
              <a:buClr>
                <a:schemeClr val="accent3"/>
              </a:buClr>
              <a:buSzPct val="95000"/>
              <a:buFont typeface="Wingdings 2"/>
              <a:buChar char=""/>
              <a:defRPr kern="1200" kumimoji="0" sz="1950">
                <a:solidFill>
                  <a:schemeClr val="tx1"/>
                </a:solidFill>
                <a:latin typeface="+mn-lt"/>
                <a:ea typeface="+mn-ea"/>
                <a:cs typeface="+mn-cs"/>
              </a:defRPr>
            </a:lvl1pPr>
            <a:lvl2pPr algn="l" eaLnBrk="1" hangingPunct="1" indent="-185165" latinLnBrk="0" marL="480058" rtl="0">
              <a:spcBef>
                <a:spcPct val="20000"/>
              </a:spcBef>
              <a:buClr>
                <a:schemeClr val="accent1"/>
              </a:buClr>
              <a:buSzPct val="85000"/>
              <a:buFont typeface="Wingdings 2"/>
              <a:buChar char=""/>
              <a:defRPr kern="1200" kumimoji="0" sz="1800">
                <a:solidFill>
                  <a:schemeClr val="tx1"/>
                </a:solidFill>
                <a:latin typeface="+mn-lt"/>
                <a:ea typeface="+mn-ea"/>
                <a:cs typeface="+mn-cs"/>
              </a:defRPr>
            </a:lvl2pPr>
            <a:lvl3pPr algn="l" eaLnBrk="1" hangingPunct="1" indent="-185165" latinLnBrk="0" marL="685796" rtl="0">
              <a:spcBef>
                <a:spcPct val="20000"/>
              </a:spcBef>
              <a:buClr>
                <a:schemeClr val="accent2"/>
              </a:buClr>
              <a:buSzPct val="70000"/>
              <a:buFont typeface="Wingdings 2"/>
              <a:buChar char=""/>
              <a:defRPr kern="1200" kumimoji="0" sz="1575">
                <a:solidFill>
                  <a:schemeClr val="tx1"/>
                </a:solidFill>
                <a:latin typeface="+mn-lt"/>
                <a:ea typeface="+mn-ea"/>
                <a:cs typeface="+mn-cs"/>
              </a:defRPr>
            </a:lvl3pPr>
            <a:lvl4pPr algn="l" eaLnBrk="1" hangingPunct="1" indent="-157733" latinLnBrk="0" marL="891535" rtl="0">
              <a:spcBef>
                <a:spcPct val="20000"/>
              </a:spcBef>
              <a:buClr>
                <a:schemeClr val="accent3"/>
              </a:buClr>
              <a:buSzPct val="65000"/>
              <a:buFont typeface="Wingdings 2"/>
              <a:buChar char=""/>
              <a:defRPr kern="1200" kumimoji="0" sz="1500">
                <a:solidFill>
                  <a:schemeClr val="tx1"/>
                </a:solidFill>
                <a:latin typeface="+mn-lt"/>
                <a:ea typeface="+mn-ea"/>
                <a:cs typeface="+mn-cs"/>
              </a:defRPr>
            </a:lvl4pPr>
            <a:lvl5pPr algn="l" eaLnBrk="1" hangingPunct="1" indent="-157733" latinLnBrk="0" marL="1097273" rtl="0">
              <a:spcBef>
                <a:spcPct val="20000"/>
              </a:spcBef>
              <a:buClr>
                <a:schemeClr val="accent4"/>
              </a:buClr>
              <a:buSzPct val="65000"/>
              <a:buFont typeface="Wingdings 2"/>
              <a:buChar char=""/>
              <a:defRPr kern="1200" kumimoji="0" sz="1500">
                <a:solidFill>
                  <a:schemeClr val="tx1"/>
                </a:solidFill>
                <a:latin typeface="+mn-lt"/>
                <a:ea typeface="+mn-ea"/>
                <a:cs typeface="+mn-cs"/>
              </a:defRPr>
            </a:lvl5pPr>
            <a:lvl6pPr algn="l" eaLnBrk="1" hangingPunct="1" indent="-157733" latinLnBrk="0" marL="1303013" rtl="0">
              <a:spcBef>
                <a:spcPct val="20000"/>
              </a:spcBef>
              <a:buClr>
                <a:schemeClr val="accent5"/>
              </a:buClr>
              <a:buSzPct val="80000"/>
              <a:buFont typeface="Wingdings 2"/>
              <a:buChar char=""/>
              <a:defRPr kern="1200" kumimoji="0" sz="1350">
                <a:solidFill>
                  <a:schemeClr val="tx1"/>
                </a:solidFill>
                <a:latin typeface="+mn-lt"/>
                <a:ea typeface="+mn-ea"/>
                <a:cs typeface="+mn-cs"/>
              </a:defRPr>
            </a:lvl6pPr>
            <a:lvl7pPr algn="l" eaLnBrk="1" hangingPunct="1" indent="-137159" latinLnBrk="0" marL="1440172" rtl="0">
              <a:spcBef>
                <a:spcPct val="20000"/>
              </a:spcBef>
              <a:buClr>
                <a:schemeClr val="accent6"/>
              </a:buClr>
              <a:buSzPct val="80000"/>
              <a:buFont typeface="Wingdings 2"/>
              <a:buChar char=""/>
              <a:defRPr baseline="0" kern="1200" kumimoji="0" sz="1200">
                <a:solidFill>
                  <a:schemeClr val="tx1"/>
                </a:solidFill>
                <a:latin typeface="+mn-lt"/>
                <a:ea typeface="+mn-ea"/>
                <a:cs typeface="+mn-cs"/>
              </a:defRPr>
            </a:lvl7pPr>
            <a:lvl8pPr algn="l" eaLnBrk="1" hangingPunct="1" indent="-137159" latinLnBrk="0" marL="1645910" rtl="0">
              <a:spcBef>
                <a:spcPct val="20000"/>
              </a:spcBef>
              <a:buClr>
                <a:schemeClr val="tx2"/>
              </a:buClr>
              <a:buChar char="•"/>
              <a:defRPr kern="1200" kumimoji="0" sz="1200">
                <a:solidFill>
                  <a:schemeClr val="tx1"/>
                </a:solidFill>
                <a:latin typeface="+mn-lt"/>
                <a:ea typeface="+mn-ea"/>
                <a:cs typeface="+mn-cs"/>
              </a:defRPr>
            </a:lvl8pPr>
            <a:lvl9pPr algn="l" eaLnBrk="1" hangingPunct="1" indent="-137159" latinLnBrk="0" marL="1851650" rtl="0">
              <a:spcBef>
                <a:spcPct val="20000"/>
              </a:spcBef>
              <a:buClr>
                <a:schemeClr val="tx2"/>
              </a:buClr>
              <a:buFontTx/>
              <a:buChar char="•"/>
              <a:defRPr baseline="0" kern="1200" kumimoji="0" sz="1050">
                <a:solidFill>
                  <a:schemeClr val="tx1"/>
                </a:solidFill>
                <a:latin typeface="+mn-lt"/>
                <a:ea typeface="+mn-ea"/>
                <a:cs typeface="+mn-cs"/>
              </a:defRPr>
            </a:lvl9pPr>
          </a:lstStyle>
          <a:p>
            <a:pPr algn="just" indent="0" marL="0">
              <a:buNone/>
            </a:pPr>
            <a:r>
              <a:rPr dirty="0" lang="en-GB" smtClean="0" sz="950">
                <a:solidFill>
                  <a:schemeClr val="accent1">
                    <a:lumMod val="75000"/>
                  </a:schemeClr>
                </a:solidFill>
              </a:rPr>
              <a:t>The PROACTIVE demonstration scenario is based on the identification and prediction of two terrorist actions against a governmental building and in an open EXPO location. However, as the scenarios and the timescale extended over several weeks it cannot be faithfully set-up, demonstrated and validated as a whole in the final demonstration of the project, since the actual demonstration was time and space constrained. Therefore, only specific parts of the scenario would be demonstrated under real-time conditions including actors and real network and sensor components. To this end, a number of events associated with the scenario and specific PROACTIVE capabilities were defined and assigned for execution to PROACTIVE technical partners. </a:t>
            </a:r>
          </a:p>
          <a:p>
            <a:pPr algn="just" marL="0">
              <a:buNone/>
            </a:pPr>
            <a:endParaRPr dirty="0" lang="en-US" smtClean="0" sz="950">
              <a:solidFill>
                <a:schemeClr val="accent1">
                  <a:lumMod val="75000"/>
                </a:schemeClr>
              </a:solidFill>
            </a:endParaRPr>
          </a:p>
          <a:p>
            <a:pPr algn="just" marL="0">
              <a:buNone/>
            </a:pPr>
            <a:endParaRPr dirty="0" lang="en-US" smtClean="0" sz="950">
              <a:solidFill>
                <a:schemeClr val="accent1">
                  <a:lumMod val="75000"/>
                </a:schemeClr>
              </a:solidFill>
            </a:endParaRPr>
          </a:p>
          <a:p>
            <a:pPr algn="just">
              <a:buNone/>
            </a:pPr>
            <a:endParaRPr dirty="0" lang="pl-PL" smtClean="0" sz="950">
              <a:solidFill>
                <a:schemeClr val="accent1">
                  <a:lumMod val="75000"/>
                </a:schemeClr>
              </a:solidFill>
            </a:endParaRPr>
          </a:p>
          <a:p>
            <a:pPr algn="just" indent="0" marL="0">
              <a:lnSpc>
                <a:spcPct val="120000"/>
              </a:lnSpc>
              <a:buFont typeface="Wingdings 2"/>
              <a:buNone/>
            </a:pPr>
            <a:endParaRPr dirty="0" lang="it-IT" sz="950">
              <a:solidFill>
                <a:schemeClr val="accent1">
                  <a:lumMod val="75000"/>
                </a:schemeClr>
              </a:solidFill>
            </a:endParaRPr>
          </a:p>
        </p:txBody>
      </p:sp>
    </p:spTree>
  </p:cSld>
  <p:clrMapOvr>
    <a:masterClrMapping/>
  </p:clrMapOvr>
</p:sld>
</file>

<file path=ppt/theme/_rels/theme1.xml.rels><?xml version="1.0" encoding="UTF-8" standalone="yes"?><Relationships xmlns="http://schemas.openxmlformats.org/package/2006/relationships"><Relationship Id="rId1" Target="../media/image1.jpeg" Type="http://schemas.openxmlformats.org/officeDocument/2006/relationships/image"/></Relationships>
</file>

<file path=ppt/theme/_rels/theme2.xml.rels><?xml version="1.0" encoding="UTF-8" standalone="yes"?><Relationships xmlns="http://schemas.openxmlformats.org/package/2006/relationships"><Relationship Id="rId1" Target="../media/image1.jpeg" Type="http://schemas.openxmlformats.org/officeDocument/2006/relationships/image"/></Relationships>
</file>

<file path=ppt/theme/_rels/theme3.xml.rels><?xml version="1.0" encoding="UTF-8" standalone="yes"?><Relationships xmlns="http://schemas.openxmlformats.org/package/2006/relationships"><Relationship Id="rId1" Target="../media/image1.jpeg" Type="http://schemas.openxmlformats.org/officeDocument/2006/relationships/image"/></Relationships>
</file>

<file path=ppt/theme/_rels/theme4.xml.rels><?xml version="1.0" encoding="UTF-8" standalone="yes"?><Relationships xmlns="http://schemas.openxmlformats.org/package/2006/relationships"><Relationship Id="rId1" Target="../media/image1.jpeg" Type="http://schemas.openxmlformats.org/officeDocument/2006/relationships/image"/></Relationships>
</file>

<file path=ppt/theme/theme1.xml><?xml version="1.0" encoding="utf-8"?>
<a:theme xmlns:a="http://schemas.openxmlformats.org/drawingml/2006/main" name="1_Equinozio">
  <a:themeElements>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Equinozi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lnDef>
      <a:spPr>
        <a:ln w="31750" cmpd="sng">
          <a:gradFill flip="none" rotWithShape="1">
            <a:gsLst>
              <a:gs pos="0">
                <a:srgbClr val="5E9EFF"/>
              </a:gs>
              <a:gs pos="39999">
                <a:srgbClr val="85C2FF"/>
              </a:gs>
              <a:gs pos="70000">
                <a:srgbClr val="C4D6EB"/>
              </a:gs>
              <a:gs pos="100000">
                <a:srgbClr val="FFEBFA"/>
              </a:gs>
            </a:gsLst>
            <a:lin ang="5400000" scaled="0"/>
            <a:tileRect r="-100000" b="-100000"/>
          </a:gradFill>
        </a:ln>
      </a:spPr>
      <a:bodyPr/>
      <a:lstStyle/>
      <a:style>
        <a:lnRef idx="1">
          <a:schemeClr val="accent2"/>
        </a:lnRef>
        <a:fillRef idx="0">
          <a:schemeClr val="accent2"/>
        </a:fillRef>
        <a:effectRef idx="0">
          <a:schemeClr val="accent2"/>
        </a:effectRef>
        <a:fontRef idx="minor">
          <a:schemeClr val="tx1"/>
        </a:fontRef>
      </a:style>
    </a:lnDef>
  </a:objectDefaults>
  <a:extraClrSchemeLst/>
</a:theme>
</file>

<file path=ppt/theme/theme2.xml><?xml version="1.0" encoding="utf-8"?>
<a:theme xmlns:a="http://schemas.openxmlformats.org/drawingml/2006/main" name="Equinozio">
  <a:themeElements>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Equinozi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noFill/>
        <a:ln w="25400">
          <a:solidFill>
            <a:schemeClr val="tx1"/>
          </a:solidFill>
        </a:ln>
      </a:spPr>
      <a:bodyPr wrap="square" rtlCol="0" anchor="ctr">
        <a:spAutoFit/>
      </a:bodyPr>
      <a:lstStyle>
        <a:defPPr algn="ctr">
          <a:defRPr sz="1400" dirty="0" smtClean="0">
            <a:solidFill>
              <a:schemeClr val="tx1"/>
            </a:solidFill>
            <a:latin typeface="Calibri"/>
          </a:defRPr>
        </a:defPPr>
      </a:lstStyle>
      <a:style>
        <a:lnRef idx="1">
          <a:schemeClr val="accent1"/>
        </a:lnRef>
        <a:fillRef idx="3">
          <a:schemeClr val="accent1"/>
        </a:fillRef>
        <a:effectRef idx="2">
          <a:schemeClr val="accent1"/>
        </a:effectRef>
        <a:fontRef idx="minor">
          <a:schemeClr val="lt1"/>
        </a:fontRef>
      </a:style>
    </a:spDef>
    <a:lnDef>
      <a:spPr>
        <a:ln w="31750" cmpd="sng">
          <a:gradFill flip="none" rotWithShape="1">
            <a:gsLst>
              <a:gs pos="0">
                <a:srgbClr val="5E9EFF"/>
              </a:gs>
              <a:gs pos="39999">
                <a:srgbClr val="85C2FF"/>
              </a:gs>
              <a:gs pos="70000">
                <a:srgbClr val="C4D6EB"/>
              </a:gs>
              <a:gs pos="100000">
                <a:srgbClr val="FFEBFA"/>
              </a:gs>
            </a:gsLst>
            <a:lin ang="5400000" scaled="0"/>
            <a:tileRect r="-100000" b="-100000"/>
          </a:gradFill>
        </a:ln>
      </a:spPr>
      <a:bodyPr/>
      <a:lstStyle/>
      <a:style>
        <a:lnRef idx="1">
          <a:schemeClr val="accent2"/>
        </a:lnRef>
        <a:fillRef idx="0">
          <a:schemeClr val="accent2"/>
        </a:fillRef>
        <a:effectRef idx="0">
          <a:schemeClr val="accent2"/>
        </a:effectRef>
        <a:fontRef idx="minor">
          <a:schemeClr val="tx1"/>
        </a:fontRef>
      </a:style>
    </a:lnDef>
  </a:objectDefaults>
  <a:extraClrSchemeLst/>
</a:theme>
</file>

<file path=ppt/theme/theme3.xml><?xml version="1.0" encoding="utf-8"?>
<a:theme xmlns:a="http://schemas.openxmlformats.org/drawingml/2006/main" name="2_Equinozio">
  <a:themeElements>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Equinozi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noFill/>
        <a:ln w="25400">
          <a:solidFill>
            <a:schemeClr val="tx1"/>
          </a:solidFill>
        </a:ln>
      </a:spPr>
      <a:bodyPr wrap="square" rtlCol="0" anchor="ctr">
        <a:spAutoFit/>
      </a:bodyPr>
      <a:lstStyle>
        <a:defPPr algn="ctr">
          <a:defRPr sz="1400" dirty="0" smtClean="0">
            <a:solidFill>
              <a:schemeClr val="tx1"/>
            </a:solidFill>
            <a:latin typeface="Calibri"/>
          </a:defRPr>
        </a:defPPr>
      </a:lstStyle>
      <a:style>
        <a:lnRef idx="1">
          <a:schemeClr val="accent1"/>
        </a:lnRef>
        <a:fillRef idx="3">
          <a:schemeClr val="accent1"/>
        </a:fillRef>
        <a:effectRef idx="2">
          <a:schemeClr val="accent1"/>
        </a:effectRef>
        <a:fontRef idx="minor">
          <a:schemeClr val="lt1"/>
        </a:fontRef>
      </a:style>
    </a:spDef>
    <a:lnDef>
      <a:spPr>
        <a:ln w="31750" cmpd="sng">
          <a:gradFill flip="none" rotWithShape="1">
            <a:gsLst>
              <a:gs pos="0">
                <a:srgbClr val="5E9EFF"/>
              </a:gs>
              <a:gs pos="39999">
                <a:srgbClr val="85C2FF"/>
              </a:gs>
              <a:gs pos="70000">
                <a:srgbClr val="C4D6EB"/>
              </a:gs>
              <a:gs pos="100000">
                <a:srgbClr val="FFEBFA"/>
              </a:gs>
            </a:gsLst>
            <a:lin ang="5400000" scaled="0"/>
            <a:tileRect r="-100000" b="-100000"/>
          </a:gradFill>
        </a:ln>
      </a:spPr>
      <a:bodyPr/>
      <a:lstStyle/>
      <a:style>
        <a:lnRef idx="1">
          <a:schemeClr val="accent2"/>
        </a:lnRef>
        <a:fillRef idx="0">
          <a:schemeClr val="accent2"/>
        </a:fillRef>
        <a:effectRef idx="0">
          <a:schemeClr val="accent2"/>
        </a:effectRef>
        <a:fontRef idx="minor">
          <a:schemeClr val="tx1"/>
        </a:fontRef>
      </a:style>
    </a:lnDef>
  </a:objectDefaults>
  <a:extraClrSchemeLst/>
</a:theme>
</file>

<file path=ppt/theme/theme4.xml><?xml version="1.0" encoding="utf-8"?>
<a:theme xmlns:a="http://schemas.openxmlformats.org/drawingml/2006/main" name="3_Equinozio">
  <a:themeElements>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Equinozi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noFill/>
        <a:ln w="25400">
          <a:solidFill>
            <a:schemeClr val="tx1"/>
          </a:solidFill>
        </a:ln>
      </a:spPr>
      <a:bodyPr wrap="square" rtlCol="0" anchor="ctr">
        <a:spAutoFit/>
      </a:bodyPr>
      <a:lstStyle>
        <a:defPPr algn="ctr">
          <a:defRPr sz="1400" dirty="0" smtClean="0">
            <a:solidFill>
              <a:schemeClr val="tx1"/>
            </a:solidFill>
            <a:latin typeface="Calibri"/>
          </a:defRPr>
        </a:defPPr>
      </a:lstStyle>
      <a:style>
        <a:lnRef idx="1">
          <a:schemeClr val="accent1"/>
        </a:lnRef>
        <a:fillRef idx="3">
          <a:schemeClr val="accent1"/>
        </a:fillRef>
        <a:effectRef idx="2">
          <a:schemeClr val="accent1"/>
        </a:effectRef>
        <a:fontRef idx="minor">
          <a:schemeClr val="lt1"/>
        </a:fontRef>
      </a:style>
    </a:spDef>
    <a:lnDef>
      <a:spPr>
        <a:ln w="31750" cmpd="sng">
          <a:gradFill flip="none" rotWithShape="1">
            <a:gsLst>
              <a:gs pos="0">
                <a:srgbClr val="5E9EFF"/>
              </a:gs>
              <a:gs pos="39999">
                <a:srgbClr val="85C2FF"/>
              </a:gs>
              <a:gs pos="70000">
                <a:srgbClr val="C4D6EB"/>
              </a:gs>
              <a:gs pos="100000">
                <a:srgbClr val="FFEBFA"/>
              </a:gs>
            </a:gsLst>
            <a:lin ang="5400000" scaled="0"/>
            <a:tileRect r="-100000" b="-100000"/>
          </a:gradFill>
        </a:ln>
      </a:spPr>
      <a:bodyPr/>
      <a:lstStyle/>
      <a:style>
        <a:lnRef idx="1">
          <a:schemeClr val="accent2"/>
        </a:lnRef>
        <a:fillRef idx="0">
          <a:schemeClr val="accent2"/>
        </a:fillRef>
        <a:effectRef idx="0">
          <a:schemeClr val="accent2"/>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2905</TotalTime>
  <Words>547</Words>
  <Application>Microsoft Office PowerPoint</Application>
  <PresentationFormat>Papier A4 (210x297 mm)</PresentationFormat>
  <Paragraphs>68</Paragraphs>
  <Slides>2</Slides>
  <Notes>1</Notes>
  <HiddenSlides>0</HiddenSlides>
  <MMClips>0</MMClips>
  <ScaleCrop>false</ScaleCrop>
  <HeadingPairs>
    <vt:vector size="4" baseType="variant">
      <vt:variant>
        <vt:lpstr>Motyw</vt:lpstr>
      </vt:variant>
      <vt:variant>
        <vt:i4>4</vt:i4>
      </vt:variant>
      <vt:variant>
        <vt:lpstr>Tytuły slajdów</vt:lpstr>
      </vt:variant>
      <vt:variant>
        <vt:i4>2</vt:i4>
      </vt:variant>
    </vt:vector>
  </HeadingPairs>
  <TitlesOfParts>
    <vt:vector size="6" baseType="lpstr">
      <vt:lpstr>1_Equinozio</vt:lpstr>
      <vt:lpstr>Equinozio</vt:lpstr>
      <vt:lpstr>2_Equinozio</vt:lpstr>
      <vt:lpstr>3_Equinozio</vt:lpstr>
      <vt:lpstr>Slajd 1</vt:lpstr>
      <vt:lpstr>Slajd 2</vt:lpstr>
    </vt:vector>
  </TitlesOfParts>
  <LinksUpToDate>false</LinksUpToDate>
  <SharedDoc>false</SharedDoc>
  <HyperlinksChanged>false</HyperlinksChanged>
  <AppVersion>12.0000</AppVersion>
  <Manager/>
  <Company/>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2014-12-10T10:20:19Z</dcterms:created>
  <cp:lastPrinted>2015-01-07T15:03:41Z</cp:lastPrinted>
  <dcterms:modified xsi:type="dcterms:W3CDTF">2015-01-30T09:55:55Z</dcterms:modified>
  <cp:revision>102</cp:revision>
  <dc:title>PowerPoint Presentation</dc:title>
</cp:coreProperties>
</file>